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Relationship Id="rId6" Type="http://schemas.microsoft.com/office/2020/02/relationships/classificationlabels" Target="docMetadata/LabelInfo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03" r:id="rId2"/>
    <p:sldId id="268" r:id="rId3"/>
    <p:sldId id="290" r:id="rId4"/>
    <p:sldId id="272" r:id="rId5"/>
    <p:sldId id="273" r:id="rId6"/>
    <p:sldId id="277" r:id="rId7"/>
    <p:sldId id="278" r:id="rId8"/>
    <p:sldId id="274" r:id="rId9"/>
    <p:sldId id="282" r:id="rId10"/>
    <p:sldId id="283" r:id="rId11"/>
    <p:sldId id="292" r:id="rId12"/>
    <p:sldId id="296" r:id="rId13"/>
    <p:sldId id="297" r:id="rId14"/>
    <p:sldId id="298" r:id="rId15"/>
    <p:sldId id="300" r:id="rId16"/>
    <p:sldId id="301" r:id="rId17"/>
    <p:sldId id="288" r:id="rId18"/>
    <p:sldId id="287" r:id="rId19"/>
    <p:sldId id="260" r:id="rId20"/>
    <p:sldId id="284" r:id="rId21"/>
    <p:sldId id="289" r:id="rId22"/>
    <p:sldId id="285" r:id="rId23"/>
    <p:sldId id="286" r:id="rId24"/>
    <p:sldId id="291" r:id="rId25"/>
    <p:sldId id="30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slides" id="{8F7F9968-989D-4847-BFD1-7BAC9319589C}">
          <p14:sldIdLst>
            <p14:sldId id="303"/>
            <p14:sldId id="268"/>
            <p14:sldId id="290"/>
          </p14:sldIdLst>
        </p14:section>
        <p14:section name="Divider slides" id="{149E248C-8B4E-D240-973D-DE12BC985A29}">
          <p14:sldIdLst>
            <p14:sldId id="272"/>
            <p14:sldId id="273"/>
            <p14:sldId id="277"/>
            <p14:sldId id="278"/>
            <p14:sldId id="274"/>
            <p14:sldId id="282"/>
          </p14:sldIdLst>
        </p14:section>
        <p14:section name="Pathway Set 1" id="{3FCAA55F-E304-F442-A97D-DD9B6002A701}">
          <p14:sldIdLst>
            <p14:sldId id="283"/>
            <p14:sldId id="292"/>
          </p14:sldIdLst>
        </p14:section>
        <p14:section name="Pathway Set 2" id="{40611DB4-6623-3344-8C65-B8544651F0D8}">
          <p14:sldIdLst>
            <p14:sldId id="296"/>
          </p14:sldIdLst>
        </p14:section>
        <p14:section name="Pathway Set 3" id="{D72A7D0E-AF84-EE46-AC69-62A15B91DFAD}">
          <p14:sldIdLst>
            <p14:sldId id="297"/>
            <p14:sldId id="298"/>
          </p14:sldIdLst>
        </p14:section>
        <p14:section name="Pathway Set 4" id="{45AA8E56-CB92-3A44-A975-A0627031EB60}">
          <p14:sldIdLst>
            <p14:sldId id="300"/>
            <p14:sldId id="301"/>
          </p14:sldIdLst>
        </p14:section>
        <p14:section name="Content slides" id="{8240C9FF-CA99-C646-A021-5C9B542D77B1}">
          <p14:sldIdLst>
            <p14:sldId id="288"/>
            <p14:sldId id="287"/>
            <p14:sldId id="260"/>
            <p14:sldId id="284"/>
            <p14:sldId id="289"/>
            <p14:sldId id="285"/>
            <p14:sldId id="286"/>
            <p14:sldId id="291"/>
            <p14:sldId id="30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EF949C-E918-DF46-8EBB-FBCE4556B05C}" v="11" dt="2023-02-22T15:53:27.3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69" autoAdjust="0"/>
    <p:restoredTop sz="96327" autoAdjust="0"/>
  </p:normalViewPr>
  <p:slideViewPr>
    <p:cSldViewPr snapToGrid="0">
      <p:cViewPr>
        <p:scale>
          <a:sx n="93" d="100"/>
          <a:sy n="93" d="100"/>
        </p:scale>
        <p:origin x="1216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fia Marques" userId="d10f2b6a-c176-4a33-97f7-eaeced65e1b7" providerId="ADAL" clId="{2FEF949C-E918-DF46-8EBB-FBCE4556B05C}"/>
    <pc:docChg chg="undo custSel addSld delSld modSld modMainMaster modSection">
      <pc:chgData name="Sofia Marques" userId="d10f2b6a-c176-4a33-97f7-eaeced65e1b7" providerId="ADAL" clId="{2FEF949C-E918-DF46-8EBB-FBCE4556B05C}" dt="2023-02-22T15:53:27.371" v="18"/>
      <pc:docMkLst>
        <pc:docMk/>
      </pc:docMkLst>
      <pc:sldChg chg="addSp delSp modSp add del mod modClrScheme chgLayout">
        <pc:chgData name="Sofia Marques" userId="d10f2b6a-c176-4a33-97f7-eaeced65e1b7" providerId="ADAL" clId="{2FEF949C-E918-DF46-8EBB-FBCE4556B05C}" dt="2023-02-22T15:53:27.371" v="18"/>
        <pc:sldMkLst>
          <pc:docMk/>
          <pc:sldMk cId="4064851720" sldId="304"/>
        </pc:sldMkLst>
        <pc:spChg chg="add del mod ord">
          <ac:chgData name="Sofia Marques" userId="d10f2b6a-c176-4a33-97f7-eaeced65e1b7" providerId="ADAL" clId="{2FEF949C-E918-DF46-8EBB-FBCE4556B05C}" dt="2023-02-22T15:53:26.621" v="17" actId="700"/>
          <ac:spMkLst>
            <pc:docMk/>
            <pc:sldMk cId="4064851720" sldId="304"/>
            <ac:spMk id="2" creationId="{BE830E06-8FDE-A195-E6EA-80FE268D929B}"/>
          </ac:spMkLst>
        </pc:spChg>
        <pc:spChg chg="add del mod ord">
          <ac:chgData name="Sofia Marques" userId="d10f2b6a-c176-4a33-97f7-eaeced65e1b7" providerId="ADAL" clId="{2FEF949C-E918-DF46-8EBB-FBCE4556B05C}" dt="2023-02-22T15:53:26.621" v="17" actId="700"/>
          <ac:spMkLst>
            <pc:docMk/>
            <pc:sldMk cId="4064851720" sldId="304"/>
            <ac:spMk id="3" creationId="{18B0D435-B35C-CE95-104C-F3CE532A1F85}"/>
          </ac:spMkLst>
        </pc:spChg>
        <pc:spChg chg="add del mod ord">
          <ac:chgData name="Sofia Marques" userId="d10f2b6a-c176-4a33-97f7-eaeced65e1b7" providerId="ADAL" clId="{2FEF949C-E918-DF46-8EBB-FBCE4556B05C}" dt="2023-02-22T15:53:26.621" v="17" actId="700"/>
          <ac:spMkLst>
            <pc:docMk/>
            <pc:sldMk cId="4064851720" sldId="304"/>
            <ac:spMk id="4" creationId="{BFC6E8BD-BEC5-DBF4-212E-0D2D8C3575DC}"/>
          </ac:spMkLst>
        </pc:spChg>
        <pc:spChg chg="add del mod ord">
          <ac:chgData name="Sofia Marques" userId="d10f2b6a-c176-4a33-97f7-eaeced65e1b7" providerId="ADAL" clId="{2FEF949C-E918-DF46-8EBB-FBCE4556B05C}" dt="2023-02-22T15:53:26.621" v="17" actId="700"/>
          <ac:spMkLst>
            <pc:docMk/>
            <pc:sldMk cId="4064851720" sldId="304"/>
            <ac:spMk id="5" creationId="{B36F245D-44A3-F8C6-91A5-8724575D66DD}"/>
          </ac:spMkLst>
        </pc:spChg>
        <pc:spChg chg="mod ord">
          <ac:chgData name="Sofia Marques" userId="d10f2b6a-c176-4a33-97f7-eaeced65e1b7" providerId="ADAL" clId="{2FEF949C-E918-DF46-8EBB-FBCE4556B05C}" dt="2023-02-22T15:53:26.621" v="17" actId="700"/>
          <ac:spMkLst>
            <pc:docMk/>
            <pc:sldMk cId="4064851720" sldId="304"/>
            <ac:spMk id="6" creationId="{A83468CD-9DB2-ED04-45D4-37EE52CC21A4}"/>
          </ac:spMkLst>
        </pc:spChg>
        <pc:spChg chg="add del mod ord">
          <ac:chgData name="Sofia Marques" userId="d10f2b6a-c176-4a33-97f7-eaeced65e1b7" providerId="ADAL" clId="{2FEF949C-E918-DF46-8EBB-FBCE4556B05C}" dt="2023-02-22T15:53:26.621" v="17" actId="700"/>
          <ac:spMkLst>
            <pc:docMk/>
            <pc:sldMk cId="4064851720" sldId="304"/>
            <ac:spMk id="7" creationId="{C37102CA-0584-A247-1630-04109D84EBD3}"/>
          </ac:spMkLst>
        </pc:spChg>
        <pc:spChg chg="add del mod ord">
          <ac:chgData name="Sofia Marques" userId="d10f2b6a-c176-4a33-97f7-eaeced65e1b7" providerId="ADAL" clId="{2FEF949C-E918-DF46-8EBB-FBCE4556B05C}" dt="2023-02-22T15:53:26.621" v="17" actId="700"/>
          <ac:spMkLst>
            <pc:docMk/>
            <pc:sldMk cId="4064851720" sldId="304"/>
            <ac:spMk id="8" creationId="{3AE4D46F-836C-2269-7D5C-2D94CA661249}"/>
          </ac:spMkLst>
        </pc:spChg>
        <pc:spChg chg="add del mod ord">
          <ac:chgData name="Sofia Marques" userId="d10f2b6a-c176-4a33-97f7-eaeced65e1b7" providerId="ADAL" clId="{2FEF949C-E918-DF46-8EBB-FBCE4556B05C}" dt="2023-02-22T15:53:26.621" v="17" actId="700"/>
          <ac:spMkLst>
            <pc:docMk/>
            <pc:sldMk cId="4064851720" sldId="304"/>
            <ac:spMk id="9" creationId="{BC150F21-6B46-BD83-49D8-AB63E1E521AA}"/>
          </ac:spMkLst>
        </pc:spChg>
        <pc:spChg chg="add del mod ord">
          <ac:chgData name="Sofia Marques" userId="d10f2b6a-c176-4a33-97f7-eaeced65e1b7" providerId="ADAL" clId="{2FEF949C-E918-DF46-8EBB-FBCE4556B05C}" dt="2023-02-22T15:53:26.621" v="17" actId="700"/>
          <ac:spMkLst>
            <pc:docMk/>
            <pc:sldMk cId="4064851720" sldId="304"/>
            <ac:spMk id="10" creationId="{957DD53D-3C39-8D24-5054-39E38B43D007}"/>
          </ac:spMkLst>
        </pc:spChg>
      </pc:sldChg>
      <pc:sldChg chg="addSp delSp modSp add del mod modClrScheme chgLayout">
        <pc:chgData name="Sofia Marques" userId="d10f2b6a-c176-4a33-97f7-eaeced65e1b7" providerId="ADAL" clId="{2FEF949C-E918-DF46-8EBB-FBCE4556B05C}" dt="2023-02-22T15:53:25.384" v="16"/>
        <pc:sldMkLst>
          <pc:docMk/>
          <pc:sldMk cId="794375991" sldId="305"/>
        </pc:sldMkLst>
        <pc:spChg chg="add del mod ord">
          <ac:chgData name="Sofia Marques" userId="d10f2b6a-c176-4a33-97f7-eaeced65e1b7" providerId="ADAL" clId="{2FEF949C-E918-DF46-8EBB-FBCE4556B05C}" dt="2023-02-22T15:53:24.865" v="15" actId="700"/>
          <ac:spMkLst>
            <pc:docMk/>
            <pc:sldMk cId="794375991" sldId="305"/>
            <ac:spMk id="2" creationId="{247C1354-8D98-D8E7-6C2C-B3F580AB4695}"/>
          </ac:spMkLst>
        </pc:spChg>
        <pc:spChg chg="add del mod ord">
          <ac:chgData name="Sofia Marques" userId="d10f2b6a-c176-4a33-97f7-eaeced65e1b7" providerId="ADAL" clId="{2FEF949C-E918-DF46-8EBB-FBCE4556B05C}" dt="2023-02-22T15:53:24.865" v="15" actId="700"/>
          <ac:spMkLst>
            <pc:docMk/>
            <pc:sldMk cId="794375991" sldId="305"/>
            <ac:spMk id="3" creationId="{0C225E08-F326-96CB-269D-C2421CF7061D}"/>
          </ac:spMkLst>
        </pc:spChg>
        <pc:spChg chg="add del mod ord">
          <ac:chgData name="Sofia Marques" userId="d10f2b6a-c176-4a33-97f7-eaeced65e1b7" providerId="ADAL" clId="{2FEF949C-E918-DF46-8EBB-FBCE4556B05C}" dt="2023-02-22T15:53:24.865" v="15" actId="700"/>
          <ac:spMkLst>
            <pc:docMk/>
            <pc:sldMk cId="794375991" sldId="305"/>
            <ac:spMk id="4" creationId="{556963C0-FC50-5765-4503-38D391450F10}"/>
          </ac:spMkLst>
        </pc:spChg>
        <pc:spChg chg="add del mod ord">
          <ac:chgData name="Sofia Marques" userId="d10f2b6a-c176-4a33-97f7-eaeced65e1b7" providerId="ADAL" clId="{2FEF949C-E918-DF46-8EBB-FBCE4556B05C}" dt="2023-02-22T15:53:24.865" v="15" actId="700"/>
          <ac:spMkLst>
            <pc:docMk/>
            <pc:sldMk cId="794375991" sldId="305"/>
            <ac:spMk id="5" creationId="{3C62787F-4FC6-5337-541E-B9B6A8246064}"/>
          </ac:spMkLst>
        </pc:spChg>
        <pc:spChg chg="mod ord">
          <ac:chgData name="Sofia Marques" userId="d10f2b6a-c176-4a33-97f7-eaeced65e1b7" providerId="ADAL" clId="{2FEF949C-E918-DF46-8EBB-FBCE4556B05C}" dt="2023-02-22T15:53:24.865" v="15" actId="700"/>
          <ac:spMkLst>
            <pc:docMk/>
            <pc:sldMk cId="794375991" sldId="305"/>
            <ac:spMk id="6" creationId="{A83468CD-9DB2-ED04-45D4-37EE52CC21A4}"/>
          </ac:spMkLst>
        </pc:spChg>
        <pc:spChg chg="add del mod ord">
          <ac:chgData name="Sofia Marques" userId="d10f2b6a-c176-4a33-97f7-eaeced65e1b7" providerId="ADAL" clId="{2FEF949C-E918-DF46-8EBB-FBCE4556B05C}" dt="2023-02-22T15:53:24.865" v="15" actId="700"/>
          <ac:spMkLst>
            <pc:docMk/>
            <pc:sldMk cId="794375991" sldId="305"/>
            <ac:spMk id="7" creationId="{C37102CA-0584-A247-1630-04109D84EBD3}"/>
          </ac:spMkLst>
        </pc:spChg>
        <pc:spChg chg="add del mod ord">
          <ac:chgData name="Sofia Marques" userId="d10f2b6a-c176-4a33-97f7-eaeced65e1b7" providerId="ADAL" clId="{2FEF949C-E918-DF46-8EBB-FBCE4556B05C}" dt="2023-02-22T15:53:24.865" v="15" actId="700"/>
          <ac:spMkLst>
            <pc:docMk/>
            <pc:sldMk cId="794375991" sldId="305"/>
            <ac:spMk id="8" creationId="{3AE4D46F-836C-2269-7D5C-2D94CA661249}"/>
          </ac:spMkLst>
        </pc:spChg>
        <pc:spChg chg="add del mod ord">
          <ac:chgData name="Sofia Marques" userId="d10f2b6a-c176-4a33-97f7-eaeced65e1b7" providerId="ADAL" clId="{2FEF949C-E918-DF46-8EBB-FBCE4556B05C}" dt="2023-02-22T15:53:24.865" v="15" actId="700"/>
          <ac:spMkLst>
            <pc:docMk/>
            <pc:sldMk cId="794375991" sldId="305"/>
            <ac:spMk id="9" creationId="{BC150F21-6B46-BD83-49D8-AB63E1E521AA}"/>
          </ac:spMkLst>
        </pc:spChg>
        <pc:spChg chg="add del mod ord">
          <ac:chgData name="Sofia Marques" userId="d10f2b6a-c176-4a33-97f7-eaeced65e1b7" providerId="ADAL" clId="{2FEF949C-E918-DF46-8EBB-FBCE4556B05C}" dt="2023-02-22T15:53:24.865" v="15" actId="700"/>
          <ac:spMkLst>
            <pc:docMk/>
            <pc:sldMk cId="794375991" sldId="305"/>
            <ac:spMk id="10" creationId="{957DD53D-3C39-8D24-5054-39E38B43D007}"/>
          </ac:spMkLst>
        </pc:spChg>
        <pc:spChg chg="add del mod ord">
          <ac:chgData name="Sofia Marques" userId="d10f2b6a-c176-4a33-97f7-eaeced65e1b7" providerId="ADAL" clId="{2FEF949C-E918-DF46-8EBB-FBCE4556B05C}" dt="2023-02-22T15:53:24.865" v="15" actId="700"/>
          <ac:spMkLst>
            <pc:docMk/>
            <pc:sldMk cId="794375991" sldId="305"/>
            <ac:spMk id="11" creationId="{A3D72143-F634-E8FA-0F9D-ACEE328E1DF7}"/>
          </ac:spMkLst>
        </pc:spChg>
        <pc:spChg chg="add del mod ord">
          <ac:chgData name="Sofia Marques" userId="d10f2b6a-c176-4a33-97f7-eaeced65e1b7" providerId="ADAL" clId="{2FEF949C-E918-DF46-8EBB-FBCE4556B05C}" dt="2023-02-22T15:53:24.865" v="15" actId="700"/>
          <ac:spMkLst>
            <pc:docMk/>
            <pc:sldMk cId="794375991" sldId="305"/>
            <ac:spMk id="12" creationId="{A8EB50B1-071F-7256-E9EC-9C5B07C20199}"/>
          </ac:spMkLst>
        </pc:spChg>
        <pc:spChg chg="add del mod ord">
          <ac:chgData name="Sofia Marques" userId="d10f2b6a-c176-4a33-97f7-eaeced65e1b7" providerId="ADAL" clId="{2FEF949C-E918-DF46-8EBB-FBCE4556B05C}" dt="2023-02-22T15:53:24.865" v="15" actId="700"/>
          <ac:spMkLst>
            <pc:docMk/>
            <pc:sldMk cId="794375991" sldId="305"/>
            <ac:spMk id="13" creationId="{10010E1F-3F4C-3D8C-2CA0-20B9834C3C64}"/>
          </ac:spMkLst>
        </pc:spChg>
        <pc:spChg chg="add del mod ord">
          <ac:chgData name="Sofia Marques" userId="d10f2b6a-c176-4a33-97f7-eaeced65e1b7" providerId="ADAL" clId="{2FEF949C-E918-DF46-8EBB-FBCE4556B05C}" dt="2023-02-22T15:53:24.865" v="15" actId="700"/>
          <ac:spMkLst>
            <pc:docMk/>
            <pc:sldMk cId="794375991" sldId="305"/>
            <ac:spMk id="14" creationId="{00AD180B-3FC7-8F3C-69D6-1207CDFE4309}"/>
          </ac:spMkLst>
        </pc:spChg>
      </pc:sldChg>
      <pc:sldMasterChg chg="modSldLayout">
        <pc:chgData name="Sofia Marques" userId="d10f2b6a-c176-4a33-97f7-eaeced65e1b7" providerId="ADAL" clId="{2FEF949C-E918-DF46-8EBB-FBCE4556B05C}" dt="2023-02-22T15:52:43.871" v="8" actId="207"/>
        <pc:sldMasterMkLst>
          <pc:docMk/>
          <pc:sldMasterMk cId="4065129982" sldId="2147483648"/>
        </pc:sldMasterMkLst>
        <pc:sldLayoutChg chg="delSp modSp mod setBg">
          <pc:chgData name="Sofia Marques" userId="d10f2b6a-c176-4a33-97f7-eaeced65e1b7" providerId="ADAL" clId="{2FEF949C-E918-DF46-8EBB-FBCE4556B05C}" dt="2023-02-22T15:52:19.848" v="3" actId="207"/>
          <pc:sldLayoutMkLst>
            <pc:docMk/>
            <pc:sldMasterMk cId="4065129982" sldId="2147483648"/>
            <pc:sldLayoutMk cId="485465466" sldId="2147483847"/>
          </pc:sldLayoutMkLst>
          <pc:spChg chg="mod">
            <ac:chgData name="Sofia Marques" userId="d10f2b6a-c176-4a33-97f7-eaeced65e1b7" providerId="ADAL" clId="{2FEF949C-E918-DF46-8EBB-FBCE4556B05C}" dt="2023-02-22T15:52:16.225" v="1" actId="207"/>
            <ac:spMkLst>
              <pc:docMk/>
              <pc:sldMasterMk cId="4065129982" sldId="2147483648"/>
              <pc:sldLayoutMk cId="485465466" sldId="2147483847"/>
              <ac:spMk id="7" creationId="{A0AB608D-B802-79EF-E829-500AFD3F5D11}"/>
            </ac:spMkLst>
          </pc:spChg>
          <pc:spChg chg="mod">
            <ac:chgData name="Sofia Marques" userId="d10f2b6a-c176-4a33-97f7-eaeced65e1b7" providerId="ADAL" clId="{2FEF949C-E918-DF46-8EBB-FBCE4556B05C}" dt="2023-02-22T15:52:16.225" v="1" actId="207"/>
            <ac:spMkLst>
              <pc:docMk/>
              <pc:sldMasterMk cId="4065129982" sldId="2147483648"/>
              <pc:sldLayoutMk cId="485465466" sldId="2147483847"/>
              <ac:spMk id="8" creationId="{413BD6B0-61C6-14FD-B34F-AA269CBECA68}"/>
            </ac:spMkLst>
          </pc:spChg>
          <pc:spChg chg="mod">
            <ac:chgData name="Sofia Marques" userId="d10f2b6a-c176-4a33-97f7-eaeced65e1b7" providerId="ADAL" clId="{2FEF949C-E918-DF46-8EBB-FBCE4556B05C}" dt="2023-02-22T15:52:19.848" v="3" actId="207"/>
            <ac:spMkLst>
              <pc:docMk/>
              <pc:sldMasterMk cId="4065129982" sldId="2147483648"/>
              <pc:sldLayoutMk cId="485465466" sldId="2147483847"/>
              <ac:spMk id="10" creationId="{D9B3347B-1D84-058C-E409-C846286EA9F1}"/>
            </ac:spMkLst>
          </pc:spChg>
          <pc:spChg chg="mod">
            <ac:chgData name="Sofia Marques" userId="d10f2b6a-c176-4a33-97f7-eaeced65e1b7" providerId="ADAL" clId="{2FEF949C-E918-DF46-8EBB-FBCE4556B05C}" dt="2023-02-22T15:52:16.225" v="1" actId="207"/>
            <ac:spMkLst>
              <pc:docMk/>
              <pc:sldMasterMk cId="4065129982" sldId="2147483648"/>
              <pc:sldLayoutMk cId="485465466" sldId="2147483847"/>
              <ac:spMk id="11" creationId="{20F7E94F-43EE-74ED-9885-BB7CB726C06E}"/>
            </ac:spMkLst>
          </pc:spChg>
          <pc:spChg chg="mod">
            <ac:chgData name="Sofia Marques" userId="d10f2b6a-c176-4a33-97f7-eaeced65e1b7" providerId="ADAL" clId="{2FEF949C-E918-DF46-8EBB-FBCE4556B05C}" dt="2023-02-22T15:52:16.225" v="1" actId="207"/>
            <ac:spMkLst>
              <pc:docMk/>
              <pc:sldMasterMk cId="4065129982" sldId="2147483648"/>
              <pc:sldLayoutMk cId="485465466" sldId="2147483847"/>
              <ac:spMk id="12" creationId="{C05782D9-ABF9-5E7F-543D-632BB523E128}"/>
            </ac:spMkLst>
          </pc:spChg>
          <pc:spChg chg="mod">
            <ac:chgData name="Sofia Marques" userId="d10f2b6a-c176-4a33-97f7-eaeced65e1b7" providerId="ADAL" clId="{2FEF949C-E918-DF46-8EBB-FBCE4556B05C}" dt="2023-02-22T15:52:16.225" v="1" actId="207"/>
            <ac:spMkLst>
              <pc:docMk/>
              <pc:sldMasterMk cId="4065129982" sldId="2147483648"/>
              <pc:sldLayoutMk cId="485465466" sldId="2147483847"/>
              <ac:spMk id="13" creationId="{09B51681-7107-5ED6-0DF5-B409552429E4}"/>
            </ac:spMkLst>
          </pc:spChg>
          <pc:picChg chg="del">
            <ac:chgData name="Sofia Marques" userId="d10f2b6a-c176-4a33-97f7-eaeced65e1b7" providerId="ADAL" clId="{2FEF949C-E918-DF46-8EBB-FBCE4556B05C}" dt="2023-02-22T15:52:18.031" v="2" actId="478"/>
            <ac:picMkLst>
              <pc:docMk/>
              <pc:sldMasterMk cId="4065129982" sldId="2147483648"/>
              <pc:sldLayoutMk cId="485465466" sldId="2147483847"/>
              <ac:picMk id="2" creationId="{7ADC5304-C17E-482C-61E2-B1276BF35055}"/>
            </ac:picMkLst>
          </pc:picChg>
        </pc:sldLayoutChg>
        <pc:sldLayoutChg chg="delSp modSp mod">
          <pc:chgData name="Sofia Marques" userId="d10f2b6a-c176-4a33-97f7-eaeced65e1b7" providerId="ADAL" clId="{2FEF949C-E918-DF46-8EBB-FBCE4556B05C}" dt="2023-02-22T15:52:43.871" v="8" actId="207"/>
          <pc:sldLayoutMkLst>
            <pc:docMk/>
            <pc:sldMasterMk cId="4065129982" sldId="2147483648"/>
            <pc:sldLayoutMk cId="1905791195" sldId="2147483848"/>
          </pc:sldLayoutMkLst>
          <pc:spChg chg="mod">
            <ac:chgData name="Sofia Marques" userId="d10f2b6a-c176-4a33-97f7-eaeced65e1b7" providerId="ADAL" clId="{2FEF949C-E918-DF46-8EBB-FBCE4556B05C}" dt="2023-02-22T15:52:29.436" v="5" actId="207"/>
            <ac:spMkLst>
              <pc:docMk/>
              <pc:sldMasterMk cId="4065129982" sldId="2147483648"/>
              <pc:sldLayoutMk cId="1905791195" sldId="2147483848"/>
              <ac:spMk id="2" creationId="{CBAD7EB6-EE8C-A233-FE59-1792E971C468}"/>
            </ac:spMkLst>
          </pc:spChg>
          <pc:spChg chg="mod">
            <ac:chgData name="Sofia Marques" userId="d10f2b6a-c176-4a33-97f7-eaeced65e1b7" providerId="ADAL" clId="{2FEF949C-E918-DF46-8EBB-FBCE4556B05C}" dt="2023-02-22T15:52:37.200" v="7" actId="207"/>
            <ac:spMkLst>
              <pc:docMk/>
              <pc:sldMasterMk cId="4065129982" sldId="2147483648"/>
              <pc:sldLayoutMk cId="1905791195" sldId="2147483848"/>
              <ac:spMk id="13" creationId="{770BFF58-0009-E72E-5936-7ABAE1A52E74}"/>
            </ac:spMkLst>
          </pc:spChg>
          <pc:spChg chg="mod">
            <ac:chgData name="Sofia Marques" userId="d10f2b6a-c176-4a33-97f7-eaeced65e1b7" providerId="ADAL" clId="{2FEF949C-E918-DF46-8EBB-FBCE4556B05C}" dt="2023-02-22T15:52:43.871" v="8" actId="207"/>
            <ac:spMkLst>
              <pc:docMk/>
              <pc:sldMasterMk cId="4065129982" sldId="2147483648"/>
              <pc:sldLayoutMk cId="1905791195" sldId="2147483848"/>
              <ac:spMk id="24" creationId="{50BF9DC9-398A-FFCF-5249-974586C4DD2C}"/>
            </ac:spMkLst>
          </pc:spChg>
          <pc:spChg chg="mod">
            <ac:chgData name="Sofia Marques" userId="d10f2b6a-c176-4a33-97f7-eaeced65e1b7" providerId="ADAL" clId="{2FEF949C-E918-DF46-8EBB-FBCE4556B05C}" dt="2023-02-22T15:52:32.583" v="6" actId="207"/>
            <ac:spMkLst>
              <pc:docMk/>
              <pc:sldMasterMk cId="4065129982" sldId="2147483648"/>
              <pc:sldLayoutMk cId="1905791195" sldId="2147483848"/>
              <ac:spMk id="25" creationId="{2C4D87FD-88E1-2CB1-7C8E-26FA4ED1596B}"/>
            </ac:spMkLst>
          </pc:spChg>
          <pc:spChg chg="mod">
            <ac:chgData name="Sofia Marques" userId="d10f2b6a-c176-4a33-97f7-eaeced65e1b7" providerId="ADAL" clId="{2FEF949C-E918-DF46-8EBB-FBCE4556B05C}" dt="2023-02-22T15:52:32.583" v="6" actId="207"/>
            <ac:spMkLst>
              <pc:docMk/>
              <pc:sldMasterMk cId="4065129982" sldId="2147483648"/>
              <pc:sldLayoutMk cId="1905791195" sldId="2147483848"/>
              <ac:spMk id="26" creationId="{DF317BC5-0A0A-2E39-5ADC-812816B49092}"/>
            </ac:spMkLst>
          </pc:spChg>
          <pc:spChg chg="mod">
            <ac:chgData name="Sofia Marques" userId="d10f2b6a-c176-4a33-97f7-eaeced65e1b7" providerId="ADAL" clId="{2FEF949C-E918-DF46-8EBB-FBCE4556B05C}" dt="2023-02-22T15:52:37.200" v="7" actId="207"/>
            <ac:spMkLst>
              <pc:docMk/>
              <pc:sldMasterMk cId="4065129982" sldId="2147483648"/>
              <pc:sldLayoutMk cId="1905791195" sldId="2147483848"/>
              <ac:spMk id="27" creationId="{E7E4F1C7-F13B-D273-3283-E4452763FF83}"/>
            </ac:spMkLst>
          </pc:spChg>
          <pc:picChg chg="del">
            <ac:chgData name="Sofia Marques" userId="d10f2b6a-c176-4a33-97f7-eaeced65e1b7" providerId="ADAL" clId="{2FEF949C-E918-DF46-8EBB-FBCE4556B05C}" dt="2023-02-22T15:52:26.568" v="4" actId="478"/>
            <ac:picMkLst>
              <pc:docMk/>
              <pc:sldMasterMk cId="4065129982" sldId="2147483648"/>
              <pc:sldLayoutMk cId="1905791195" sldId="2147483848"/>
              <ac:picMk id="4" creationId="{5E4806FE-1942-C43D-89DF-3D58AF296BBC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DB5D143-D8C1-9CA9-879C-F5ED0BB994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E59E87-6442-A0DE-F8F5-7C0CEC2EB7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4ECDD-4886-9446-86A7-56705BC4882F}" type="datetimeFigureOut">
              <a:rPr lang="en-US" smtClean="0"/>
              <a:t>2/21/23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25DAC6-1AA0-5977-D6DC-2C41E4ADC9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B455AB-7175-0835-6C3F-A6E76E961B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AAD98-38FC-7D47-82E4-48986588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64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CA4D2-C813-5144-9D2A-E28CF25809B9}" type="datetimeFigureOut">
              <a:rPr lang="en-US" smtClean="0"/>
              <a:t>2/21/23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D8CCE-57F4-E146-ABEF-38174111F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46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D8CCE-57F4-E146-ABEF-38174111F9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9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ACAB22-10E1-D1E9-340D-199BB4081C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86" y="0"/>
            <a:ext cx="12020214" cy="685800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F42C4BE8-60F0-754F-D32C-F84C94591A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76354" y="4190278"/>
            <a:ext cx="9764784" cy="865331"/>
          </a:xfrm>
        </p:spPr>
        <p:txBody>
          <a:bodyPr lIns="72000"/>
          <a:lstStyle>
            <a:lvl1pPr marL="0" indent="0" algn="l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dd / mm / </a:t>
            </a:r>
            <a:r>
              <a:rPr lang="en-US" err="1"/>
              <a:t>yyyy</a:t>
            </a: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DBA9F5-9042-1D82-8FC9-20C60C31C1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76352" y="1498874"/>
            <a:ext cx="9764785" cy="2691404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B40EDE-5DF9-F6B8-DF75-585B492B26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 userDrawn="1"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7975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811B14D-BAD7-9BA5-1BF9-318C8618DF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2" y="1019851"/>
            <a:ext cx="11090276" cy="4338235"/>
          </a:xfr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Statement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C96BC86D-A606-17EA-97C3-6DBBDD72DC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4F235A-692D-8515-1A57-63992A0E0F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707" y="6285058"/>
            <a:ext cx="1712215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837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B154FD43-6756-153E-0EBF-6A795F62D2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576000" rIns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319E7C0-0A77-D438-280C-EC5E460DBA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2942959"/>
            <a:ext cx="5545138" cy="664797"/>
          </a:xfrm>
        </p:spPr>
        <p:txBody>
          <a:bodyPr wrap="square" anchor="ctr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Add statement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AE96462E-9857-9785-AE01-086D8DFD7F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D756E4-3D67-CDC4-669E-B025103DA0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8074"/>
            <a:ext cx="1699383" cy="39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844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E2FC-0606-5225-248A-15EB835C08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Agenda</a:t>
            </a:r>
            <a:endParaRPr lang="en-US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0561A60-A670-D6FE-AE4D-1647DF4174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95609" y="1940607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CDCE0B5F-A7A8-26C4-807E-C53782ABCB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90846" y="2629189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CF6737BE-CD76-E70E-F8C2-4CC2AF067C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90846" y="3319716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3F15D6CC-AE65-211A-1C26-CCB81026C1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90846" y="4024052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2AE3300E-E1A0-B13A-E807-43C3755B83C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90846" y="4728388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5197A48A-44B7-2FBB-B3DD-7B562A3F3D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90846" y="5445079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51B6420-9CA4-CC13-09EE-44CA65AC39D6}"/>
              </a:ext>
            </a:extLst>
          </p:cNvPr>
          <p:cNvGrpSpPr/>
          <p:nvPr userDrawn="1"/>
        </p:nvGrpSpPr>
        <p:grpSpPr>
          <a:xfrm>
            <a:off x="6386083" y="1835402"/>
            <a:ext cx="5267327" cy="3504472"/>
            <a:chOff x="6386083" y="1852790"/>
            <a:chExt cx="5267327" cy="3504472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4B32B04-3F6C-3A45-9C14-F742BE646F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90059" y="1852790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55C3368-51EA-6D0D-664E-E033DAB41E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2541372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946AEBD-BFA7-4F5D-05DD-E8C048EB83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3231899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D403288-CA8D-75B6-0B3F-4BD5D1B2589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3936235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E03585F-25BB-483E-D832-DEEF25AB502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4640571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D1A943C-402D-745A-FBFE-EBB2DCFD16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5357262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3042B352-7386-125A-CE4C-FCBFE7743F6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086686" y="1940607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9C27A6DF-DC89-6921-98A5-0B84F16DF3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081923" y="2629189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979FB3B8-AA86-54EB-5063-C4C6F15944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081923" y="3319716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A540070A-DC24-D09A-BC53-6834CE4707A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081923" y="4024052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C378E578-F3FB-F953-0A89-540BABD076D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081923" y="4728388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5718947F-0646-3911-9922-A7F66DB0785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081923" y="5445079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74" name="Text Placeholder 4">
            <a:extLst>
              <a:ext uri="{FF2B5EF4-FFF2-40B4-BE49-F238E27FC236}">
                <a16:creationId xmlns:a16="http://schemas.microsoft.com/office/drawing/2014/main" id="{51B65734-0A64-A29E-7497-803E5EC66D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75577" y="1940607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BB633F0D-307D-5A1F-D81F-EEA1652A7A5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70814" y="2629189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EB59BF56-98E1-C077-892E-AA7B00F734B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70814" y="3319716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759DCDB3-9E6C-F90C-5F82-14D9B8B7D81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70814" y="4024052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78" name="Text Placeholder 4">
            <a:extLst>
              <a:ext uri="{FF2B5EF4-FFF2-40B4-BE49-F238E27FC236}">
                <a16:creationId xmlns:a16="http://schemas.microsoft.com/office/drawing/2014/main" id="{EC6E2BC0-4CCA-60CE-832D-ECAA349CCC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70814" y="4728388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79" name="Text Placeholder 4">
            <a:extLst>
              <a:ext uri="{FF2B5EF4-FFF2-40B4-BE49-F238E27FC236}">
                <a16:creationId xmlns:a16="http://schemas.microsoft.com/office/drawing/2014/main" id="{789B334F-6518-F657-231C-899FD2CCFD5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70814" y="5445079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237CAB1-BE90-61B4-1C63-EAB2EEF96240}"/>
              </a:ext>
            </a:extLst>
          </p:cNvPr>
          <p:cNvGrpSpPr/>
          <p:nvPr userDrawn="1"/>
        </p:nvGrpSpPr>
        <p:grpSpPr>
          <a:xfrm>
            <a:off x="566051" y="1835402"/>
            <a:ext cx="5267327" cy="3504472"/>
            <a:chOff x="566051" y="2078878"/>
            <a:chExt cx="5267327" cy="3504472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A6C16B4-BA65-C463-F59A-910B77B8A1E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70027" y="2078878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2B7C98F-54D1-6BEC-067D-1118F9D0891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6051" y="2767460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3399C51-48F7-BD5D-5E8E-2BDCEDD3AD8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6051" y="3457987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1BA571FE-851D-5882-184F-B89B08A9325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6051" y="4162323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DAD1F78-0349-8FDF-4F03-54DD074FF1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6051" y="4866659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B508C0A-BB23-E466-355D-B8F4D625662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6051" y="5583350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 Placeholder 4">
            <a:extLst>
              <a:ext uri="{FF2B5EF4-FFF2-40B4-BE49-F238E27FC236}">
                <a16:creationId xmlns:a16="http://schemas.microsoft.com/office/drawing/2014/main" id="{64F9CC74-F613-AF89-744B-EC574C180C8C}"/>
              </a:ext>
            </a:extLst>
          </p:cNvPr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5266654" y="1940607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90" name="Text Placeholder 4">
            <a:extLst>
              <a:ext uri="{FF2B5EF4-FFF2-40B4-BE49-F238E27FC236}">
                <a16:creationId xmlns:a16="http://schemas.microsoft.com/office/drawing/2014/main" id="{1EF79D62-01CF-3755-2C9A-7FF24CC9E782}"/>
              </a:ext>
            </a:extLst>
          </p:cNvPr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261891" y="2629189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91" name="Text Placeholder 4">
            <a:extLst>
              <a:ext uri="{FF2B5EF4-FFF2-40B4-BE49-F238E27FC236}">
                <a16:creationId xmlns:a16="http://schemas.microsoft.com/office/drawing/2014/main" id="{CBD4AB83-73D8-412B-CCB5-431D2A1C4B65}"/>
              </a:ext>
            </a:extLst>
          </p:cNvPr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5261891" y="3319716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92" name="Text Placeholder 4">
            <a:extLst>
              <a:ext uri="{FF2B5EF4-FFF2-40B4-BE49-F238E27FC236}">
                <a16:creationId xmlns:a16="http://schemas.microsoft.com/office/drawing/2014/main" id="{5F33C4EC-E331-3583-7D0B-AEFFCD3575C3}"/>
              </a:ext>
            </a:extLst>
          </p:cNvPr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5261891" y="4024052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93" name="Text Placeholder 4">
            <a:extLst>
              <a:ext uri="{FF2B5EF4-FFF2-40B4-BE49-F238E27FC236}">
                <a16:creationId xmlns:a16="http://schemas.microsoft.com/office/drawing/2014/main" id="{07419049-4EE7-6EEA-4030-8A4F94989454}"/>
              </a:ext>
            </a:extLst>
          </p:cNvPr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5261891" y="4728388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94" name="Text Placeholder 4">
            <a:extLst>
              <a:ext uri="{FF2B5EF4-FFF2-40B4-BE49-F238E27FC236}">
                <a16:creationId xmlns:a16="http://schemas.microsoft.com/office/drawing/2014/main" id="{DB06E663-EAE5-80DB-0FBD-D7C6BF86CA6F}"/>
              </a:ext>
            </a:extLst>
          </p:cNvPr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5261891" y="5445079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51" name="Slide Number Placeholder 2">
            <a:extLst>
              <a:ext uri="{FF2B5EF4-FFF2-40B4-BE49-F238E27FC236}">
                <a16:creationId xmlns:a16="http://schemas.microsoft.com/office/drawing/2014/main" id="{812B8104-B223-83A2-6A16-F8470D6AEC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636117-F8C0-2FB2-6717-4A497F2C9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707" y="6285058"/>
            <a:ext cx="1712215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01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E2FC-0606-5225-248A-15EB835C08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Agenda</a:t>
            </a:r>
            <a:endParaRPr lang="en-US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C76C484-C06D-113E-A925-ACFC3DF4E2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43416" y="1449650"/>
            <a:ext cx="6640526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0561A60-A670-D6FE-AE4D-1647DF4174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3416" y="2134655"/>
            <a:ext cx="6640526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CDCE0B5F-A7A8-26C4-807E-C53782ABCB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38653" y="2835594"/>
            <a:ext cx="6640526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CF6737BE-CD76-E70E-F8C2-4CC2AF067C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38653" y="3526121"/>
            <a:ext cx="6640526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3F15D6CC-AE65-211A-1C26-CCB81026C1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38653" y="4230457"/>
            <a:ext cx="6640526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2AE3300E-E1A0-B13A-E807-43C3755B83C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38653" y="4934793"/>
            <a:ext cx="6640526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5197A48A-44B7-2FBB-B3DD-7B562A3F3D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38653" y="5651484"/>
            <a:ext cx="6640526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51B6420-9CA4-CC13-09EE-44CA65AC39D6}"/>
              </a:ext>
            </a:extLst>
          </p:cNvPr>
          <p:cNvGrpSpPr/>
          <p:nvPr userDrawn="1"/>
        </p:nvGrpSpPr>
        <p:grpSpPr>
          <a:xfrm>
            <a:off x="4438652" y="1381516"/>
            <a:ext cx="7212013" cy="4201834"/>
            <a:chOff x="6386083" y="1155428"/>
            <a:chExt cx="5267327" cy="4201834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C7D3BB9-B550-63A3-75F3-2F756AABF57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90059" y="1155428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4B32B04-3F6C-3A45-9C14-F742BE646F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90059" y="1852790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55C3368-51EA-6D0D-664E-E033DAB41E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2541372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946AEBD-BFA7-4F5D-05DD-E8C048EB83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3231899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D403288-CA8D-75B6-0B3F-4BD5D1B2589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3936235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E03585F-25BB-483E-D832-DEEF25AB502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4640571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D1A943C-402D-745A-FBFE-EBB2DCFD16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5357262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E6BE558F-8A19-04FA-4B0C-7F8193DC9E0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083941" y="1449650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3042B352-7386-125A-CE4C-FCBFE7743F6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083941" y="2134655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9C27A6DF-DC89-6921-98A5-0B84F16DF3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079178" y="2835594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979FB3B8-AA86-54EB-5063-C4C6F15944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079178" y="3526121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A540070A-DC24-D09A-BC53-6834CE4707A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079178" y="4230457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C378E578-F3FB-F953-0A89-540BABD076D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079178" y="4934793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5718947F-0646-3911-9922-A7F66DB0785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079178" y="5651484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EA26AC83-80FA-E469-2E88-1E7EFCD6B4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C70CB1-547C-35BE-392F-FC4A3B0AF6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707" y="6285058"/>
            <a:ext cx="1712215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98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66FE3-20C8-ADBC-2429-030DDCD46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Team</a:t>
            </a:r>
          </a:p>
        </p:txBody>
      </p:sp>
      <p:sp>
        <p:nvSpPr>
          <p:cNvPr id="64" name="Picture Placeholder 8">
            <a:extLst>
              <a:ext uri="{FF2B5EF4-FFF2-40B4-BE49-F238E27FC236}">
                <a16:creationId xmlns:a16="http://schemas.microsoft.com/office/drawing/2014/main" id="{D02E0DE8-94F4-2397-0610-03DF9413CDD5}"/>
              </a:ext>
            </a:extLst>
          </p:cNvPr>
          <p:cNvSpPr>
            <a:spLocks noGrp="1" noChangeAspect="1"/>
          </p:cNvSpPr>
          <p:nvPr>
            <p:ph type="pic" sz="quarter" idx="58"/>
          </p:nvPr>
        </p:nvSpPr>
        <p:spPr>
          <a:xfrm>
            <a:off x="8128710" y="1455464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65" name="Text Placeholder 7">
            <a:extLst>
              <a:ext uri="{FF2B5EF4-FFF2-40B4-BE49-F238E27FC236}">
                <a16:creationId xmlns:a16="http://schemas.microsoft.com/office/drawing/2014/main" id="{AD44A46B-1D2E-4ACD-3E20-B52B9D8E79B8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773110" y="3001814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66" name="Text Placeholder 7">
            <a:extLst>
              <a:ext uri="{FF2B5EF4-FFF2-40B4-BE49-F238E27FC236}">
                <a16:creationId xmlns:a16="http://schemas.microsoft.com/office/drawing/2014/main" id="{11FA2BA5-854D-CB44-D34D-5DB0430BF511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773110" y="3353216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67" name="Picture Placeholder 8">
            <a:extLst>
              <a:ext uri="{FF2B5EF4-FFF2-40B4-BE49-F238E27FC236}">
                <a16:creationId xmlns:a16="http://schemas.microsoft.com/office/drawing/2014/main" id="{E1A7C327-8D1E-6895-557B-7DCF57AB3F1A}"/>
              </a:ext>
            </a:extLst>
          </p:cNvPr>
          <p:cNvSpPr>
            <a:spLocks noGrp="1" noChangeAspect="1"/>
          </p:cNvSpPr>
          <p:nvPr>
            <p:ph type="pic" sz="quarter" idx="61"/>
          </p:nvPr>
        </p:nvSpPr>
        <p:spPr>
          <a:xfrm>
            <a:off x="5349416" y="1455464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68" name="Text Placeholder 7">
            <a:extLst>
              <a:ext uri="{FF2B5EF4-FFF2-40B4-BE49-F238E27FC236}">
                <a16:creationId xmlns:a16="http://schemas.microsoft.com/office/drawing/2014/main" id="{00F62B3F-6AA0-59FB-9B22-358094DB5CC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993816" y="3001814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69" name="Text Placeholder 7">
            <a:extLst>
              <a:ext uri="{FF2B5EF4-FFF2-40B4-BE49-F238E27FC236}">
                <a16:creationId xmlns:a16="http://schemas.microsoft.com/office/drawing/2014/main" id="{789D76EB-16E7-6CDE-0216-821E417E428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993816" y="3353216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70" name="Picture Placeholder 8">
            <a:extLst>
              <a:ext uri="{FF2B5EF4-FFF2-40B4-BE49-F238E27FC236}">
                <a16:creationId xmlns:a16="http://schemas.microsoft.com/office/drawing/2014/main" id="{F6F5E4D2-0CD1-CDB9-1597-62F89B53AE02}"/>
              </a:ext>
            </a:extLst>
          </p:cNvPr>
          <p:cNvSpPr>
            <a:spLocks noGrp="1" noChangeAspect="1"/>
          </p:cNvSpPr>
          <p:nvPr>
            <p:ph type="pic" sz="quarter" idx="64"/>
          </p:nvPr>
        </p:nvSpPr>
        <p:spPr>
          <a:xfrm>
            <a:off x="2582153" y="1455464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71" name="Text Placeholder 7">
            <a:extLst>
              <a:ext uri="{FF2B5EF4-FFF2-40B4-BE49-F238E27FC236}">
                <a16:creationId xmlns:a16="http://schemas.microsoft.com/office/drawing/2014/main" id="{BBAA90E6-19A0-BF6F-830C-1D2D6457BBC9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226553" y="3001814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72" name="Text Placeholder 7">
            <a:extLst>
              <a:ext uri="{FF2B5EF4-FFF2-40B4-BE49-F238E27FC236}">
                <a16:creationId xmlns:a16="http://schemas.microsoft.com/office/drawing/2014/main" id="{6F419876-A7F4-4918-F1C0-850B659BE6D5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226553" y="3353216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88" name="Picture Placeholder 8">
            <a:extLst>
              <a:ext uri="{FF2B5EF4-FFF2-40B4-BE49-F238E27FC236}">
                <a16:creationId xmlns:a16="http://schemas.microsoft.com/office/drawing/2014/main" id="{80141D97-FA01-0163-4BFA-749CDAB963B3}"/>
              </a:ext>
            </a:extLst>
          </p:cNvPr>
          <p:cNvSpPr>
            <a:spLocks noGrp="1" noChangeAspect="1"/>
          </p:cNvSpPr>
          <p:nvPr>
            <p:ph type="pic" sz="quarter" idx="79"/>
          </p:nvPr>
        </p:nvSpPr>
        <p:spPr>
          <a:xfrm>
            <a:off x="6733048" y="3958032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89" name="Text Placeholder 7">
            <a:extLst>
              <a:ext uri="{FF2B5EF4-FFF2-40B4-BE49-F238E27FC236}">
                <a16:creationId xmlns:a16="http://schemas.microsoft.com/office/drawing/2014/main" id="{90D70CD9-EAFD-5680-F452-0E98303AE947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6377448" y="5504382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90" name="Text Placeholder 7">
            <a:extLst>
              <a:ext uri="{FF2B5EF4-FFF2-40B4-BE49-F238E27FC236}">
                <a16:creationId xmlns:a16="http://schemas.microsoft.com/office/drawing/2014/main" id="{5BC3576F-F8CE-6539-C74A-678D92DE903B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6377448" y="5855784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91" name="Picture Placeholder 8">
            <a:extLst>
              <a:ext uri="{FF2B5EF4-FFF2-40B4-BE49-F238E27FC236}">
                <a16:creationId xmlns:a16="http://schemas.microsoft.com/office/drawing/2014/main" id="{D96F79B3-C537-C873-075D-3A528BC9ACD1}"/>
              </a:ext>
            </a:extLst>
          </p:cNvPr>
          <p:cNvSpPr>
            <a:spLocks noGrp="1" noChangeAspect="1"/>
          </p:cNvSpPr>
          <p:nvPr>
            <p:ph type="pic" sz="quarter" idx="82"/>
          </p:nvPr>
        </p:nvSpPr>
        <p:spPr>
          <a:xfrm>
            <a:off x="3965785" y="3958032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92" name="Text Placeholder 7">
            <a:extLst>
              <a:ext uri="{FF2B5EF4-FFF2-40B4-BE49-F238E27FC236}">
                <a16:creationId xmlns:a16="http://schemas.microsoft.com/office/drawing/2014/main" id="{BF3AAC59-CF1A-A6C0-F6DD-D94A2F06A7B4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3610185" y="5504382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93" name="Text Placeholder 7">
            <a:extLst>
              <a:ext uri="{FF2B5EF4-FFF2-40B4-BE49-F238E27FC236}">
                <a16:creationId xmlns:a16="http://schemas.microsoft.com/office/drawing/2014/main" id="{3DD5E89E-7436-6090-F5AC-C8F2FAD72EF5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3610185" y="5855784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1" name="Slide Number Placeholder 2">
            <a:extLst>
              <a:ext uri="{FF2B5EF4-FFF2-40B4-BE49-F238E27FC236}">
                <a16:creationId xmlns:a16="http://schemas.microsoft.com/office/drawing/2014/main" id="{6B822254-2F73-B2F8-00BA-DA16D2F683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30F83E-46E0-7CF8-9747-0FE39E4538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707" y="6285058"/>
            <a:ext cx="1712215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5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FBAE40"/>
          </p15:clr>
        </p15:guide>
        <p15:guide id="2" orient="horz" pos="247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66FE3-20C8-ADBC-2429-030DDCD464D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Team</a:t>
            </a:r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23037A06-4153-BD3F-89C5-D8E04720E07F}"/>
              </a:ext>
            </a:extLst>
          </p:cNvPr>
          <p:cNvSpPr>
            <a:spLocks noGrp="1" noChangeAspect="1"/>
          </p:cNvSpPr>
          <p:nvPr userDrawn="1">
            <p:ph type="pic" sz="quarter" idx="18"/>
          </p:nvPr>
        </p:nvSpPr>
        <p:spPr>
          <a:xfrm>
            <a:off x="9511582" y="1455464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42DF0A8D-5EED-73D6-ABE6-EB9B976444BE}"/>
              </a:ext>
            </a:extLst>
          </p:cNvPr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9155982" y="3001814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34DBA689-8AF2-84E8-68A7-A7FA0B5EF0D3}"/>
              </a:ext>
            </a:extLst>
          </p:cNvPr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9155982" y="3353216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89" name="Picture Placeholder 8">
            <a:extLst>
              <a:ext uri="{FF2B5EF4-FFF2-40B4-BE49-F238E27FC236}">
                <a16:creationId xmlns:a16="http://schemas.microsoft.com/office/drawing/2014/main" id="{827C1B94-F44B-B5D2-BF12-3C7C1090D2AE}"/>
              </a:ext>
            </a:extLst>
          </p:cNvPr>
          <p:cNvSpPr>
            <a:spLocks noGrp="1" noChangeAspect="1"/>
          </p:cNvSpPr>
          <p:nvPr>
            <p:ph type="pic" sz="quarter" idx="58"/>
          </p:nvPr>
        </p:nvSpPr>
        <p:spPr>
          <a:xfrm>
            <a:off x="6732288" y="1455464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90" name="Text Placeholder 7">
            <a:extLst>
              <a:ext uri="{FF2B5EF4-FFF2-40B4-BE49-F238E27FC236}">
                <a16:creationId xmlns:a16="http://schemas.microsoft.com/office/drawing/2014/main" id="{A52E10DF-0798-3B6C-49FE-45BC7103D3B6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76688" y="3001814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91" name="Text Placeholder 7">
            <a:extLst>
              <a:ext uri="{FF2B5EF4-FFF2-40B4-BE49-F238E27FC236}">
                <a16:creationId xmlns:a16="http://schemas.microsoft.com/office/drawing/2014/main" id="{AA4F7126-88E0-8741-5BF3-01C507B3080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76688" y="3353216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92" name="Picture Placeholder 8">
            <a:extLst>
              <a:ext uri="{FF2B5EF4-FFF2-40B4-BE49-F238E27FC236}">
                <a16:creationId xmlns:a16="http://schemas.microsoft.com/office/drawing/2014/main" id="{5F2FCC9A-6845-37D5-F055-941CE09A2A22}"/>
              </a:ext>
            </a:extLst>
          </p:cNvPr>
          <p:cNvSpPr>
            <a:spLocks noGrp="1" noChangeAspect="1"/>
          </p:cNvSpPr>
          <p:nvPr>
            <p:ph type="pic" sz="quarter" idx="61"/>
          </p:nvPr>
        </p:nvSpPr>
        <p:spPr>
          <a:xfrm>
            <a:off x="3952994" y="1455464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93" name="Text Placeholder 7">
            <a:extLst>
              <a:ext uri="{FF2B5EF4-FFF2-40B4-BE49-F238E27FC236}">
                <a16:creationId xmlns:a16="http://schemas.microsoft.com/office/drawing/2014/main" id="{4A179395-91E1-808A-E993-08A442F8BC22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597394" y="3001814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94" name="Text Placeholder 7">
            <a:extLst>
              <a:ext uri="{FF2B5EF4-FFF2-40B4-BE49-F238E27FC236}">
                <a16:creationId xmlns:a16="http://schemas.microsoft.com/office/drawing/2014/main" id="{702C7C9A-0AFD-2469-6C6F-141D1FC79BD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597394" y="3353216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95" name="Picture Placeholder 8">
            <a:extLst>
              <a:ext uri="{FF2B5EF4-FFF2-40B4-BE49-F238E27FC236}">
                <a16:creationId xmlns:a16="http://schemas.microsoft.com/office/drawing/2014/main" id="{E8041F2A-1975-9194-4AAB-68D10D01CDFD}"/>
              </a:ext>
            </a:extLst>
          </p:cNvPr>
          <p:cNvSpPr>
            <a:spLocks noGrp="1" noChangeAspect="1"/>
          </p:cNvSpPr>
          <p:nvPr>
            <p:ph type="pic" sz="quarter" idx="64"/>
          </p:nvPr>
        </p:nvSpPr>
        <p:spPr>
          <a:xfrm>
            <a:off x="1185731" y="1455464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96" name="Text Placeholder 7">
            <a:extLst>
              <a:ext uri="{FF2B5EF4-FFF2-40B4-BE49-F238E27FC236}">
                <a16:creationId xmlns:a16="http://schemas.microsoft.com/office/drawing/2014/main" id="{C48E9744-D1C6-FDE5-E291-DA32746CF8E6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830131" y="3001814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97" name="Text Placeholder 7">
            <a:extLst>
              <a:ext uri="{FF2B5EF4-FFF2-40B4-BE49-F238E27FC236}">
                <a16:creationId xmlns:a16="http://schemas.microsoft.com/office/drawing/2014/main" id="{049A3AD7-F858-EF2C-73B7-2DA68B220B6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30131" y="3353216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10" name="Picture Placeholder 8">
            <a:extLst>
              <a:ext uri="{FF2B5EF4-FFF2-40B4-BE49-F238E27FC236}">
                <a16:creationId xmlns:a16="http://schemas.microsoft.com/office/drawing/2014/main" id="{B2ED9FC5-D3CA-4D1E-7733-5AC9AC71EBF2}"/>
              </a:ext>
            </a:extLst>
          </p:cNvPr>
          <p:cNvSpPr>
            <a:spLocks noGrp="1" noChangeAspect="1"/>
          </p:cNvSpPr>
          <p:nvPr>
            <p:ph type="pic" sz="quarter" idx="67"/>
          </p:nvPr>
        </p:nvSpPr>
        <p:spPr>
          <a:xfrm>
            <a:off x="9511582" y="3958032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111" name="Text Placeholder 7">
            <a:extLst>
              <a:ext uri="{FF2B5EF4-FFF2-40B4-BE49-F238E27FC236}">
                <a16:creationId xmlns:a16="http://schemas.microsoft.com/office/drawing/2014/main" id="{D11A6E3D-EE65-027C-3CF1-13DAD189F36C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155982" y="5504382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12" name="Text Placeholder 7">
            <a:extLst>
              <a:ext uri="{FF2B5EF4-FFF2-40B4-BE49-F238E27FC236}">
                <a16:creationId xmlns:a16="http://schemas.microsoft.com/office/drawing/2014/main" id="{C8EA634E-33B6-2EA8-98AF-35AA0A6FA66B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9155982" y="5855784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13" name="Picture Placeholder 8">
            <a:extLst>
              <a:ext uri="{FF2B5EF4-FFF2-40B4-BE49-F238E27FC236}">
                <a16:creationId xmlns:a16="http://schemas.microsoft.com/office/drawing/2014/main" id="{1D2127BD-AB53-340E-0A87-C8C2EADC7519}"/>
              </a:ext>
            </a:extLst>
          </p:cNvPr>
          <p:cNvSpPr>
            <a:spLocks noGrp="1" noChangeAspect="1"/>
          </p:cNvSpPr>
          <p:nvPr>
            <p:ph type="pic" sz="quarter" idx="70"/>
          </p:nvPr>
        </p:nvSpPr>
        <p:spPr>
          <a:xfrm>
            <a:off x="6732288" y="3958032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114" name="Text Placeholder 7">
            <a:extLst>
              <a:ext uri="{FF2B5EF4-FFF2-40B4-BE49-F238E27FC236}">
                <a16:creationId xmlns:a16="http://schemas.microsoft.com/office/drawing/2014/main" id="{4D5F16A8-AC49-EE1C-AE2C-E2D93ED9BA70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376688" y="5504382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15" name="Text Placeholder 7">
            <a:extLst>
              <a:ext uri="{FF2B5EF4-FFF2-40B4-BE49-F238E27FC236}">
                <a16:creationId xmlns:a16="http://schemas.microsoft.com/office/drawing/2014/main" id="{FE8858A8-437F-6E99-3F06-CBC91592A421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6376688" y="5855784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16" name="Picture Placeholder 8">
            <a:extLst>
              <a:ext uri="{FF2B5EF4-FFF2-40B4-BE49-F238E27FC236}">
                <a16:creationId xmlns:a16="http://schemas.microsoft.com/office/drawing/2014/main" id="{20B5B5A0-A3F5-3681-C166-C65863158810}"/>
              </a:ext>
            </a:extLst>
          </p:cNvPr>
          <p:cNvSpPr>
            <a:spLocks noGrp="1" noChangeAspect="1"/>
          </p:cNvSpPr>
          <p:nvPr>
            <p:ph type="pic" sz="quarter" idx="73"/>
          </p:nvPr>
        </p:nvSpPr>
        <p:spPr>
          <a:xfrm>
            <a:off x="3952994" y="3958032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117" name="Text Placeholder 7">
            <a:extLst>
              <a:ext uri="{FF2B5EF4-FFF2-40B4-BE49-F238E27FC236}">
                <a16:creationId xmlns:a16="http://schemas.microsoft.com/office/drawing/2014/main" id="{1ED45EDC-2283-33ED-58C1-D1F5A6B02694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3597394" y="5504382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18" name="Text Placeholder 7">
            <a:extLst>
              <a:ext uri="{FF2B5EF4-FFF2-40B4-BE49-F238E27FC236}">
                <a16:creationId xmlns:a16="http://schemas.microsoft.com/office/drawing/2014/main" id="{A0B740CA-496A-5CDF-09B9-7BFEDC39E8A6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3597394" y="5855784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19" name="Picture Placeholder 8">
            <a:extLst>
              <a:ext uri="{FF2B5EF4-FFF2-40B4-BE49-F238E27FC236}">
                <a16:creationId xmlns:a16="http://schemas.microsoft.com/office/drawing/2014/main" id="{59C7D188-7ECA-0B96-BD35-9C34FEF8294A}"/>
              </a:ext>
            </a:extLst>
          </p:cNvPr>
          <p:cNvSpPr>
            <a:spLocks noGrp="1" noChangeAspect="1"/>
          </p:cNvSpPr>
          <p:nvPr>
            <p:ph type="pic" sz="quarter" idx="76"/>
          </p:nvPr>
        </p:nvSpPr>
        <p:spPr>
          <a:xfrm>
            <a:off x="1185731" y="3958032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120" name="Text Placeholder 7">
            <a:extLst>
              <a:ext uri="{FF2B5EF4-FFF2-40B4-BE49-F238E27FC236}">
                <a16:creationId xmlns:a16="http://schemas.microsoft.com/office/drawing/2014/main" id="{879342CD-F3CA-BE5E-836D-FC366DF81CAE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830131" y="5504382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21" name="Text Placeholder 7">
            <a:extLst>
              <a:ext uri="{FF2B5EF4-FFF2-40B4-BE49-F238E27FC236}">
                <a16:creationId xmlns:a16="http://schemas.microsoft.com/office/drawing/2014/main" id="{17009E2B-595F-4DCC-C41A-F691D8690238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830131" y="5855784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0" name="Slide Number Placeholder 2">
            <a:extLst>
              <a:ext uri="{FF2B5EF4-FFF2-40B4-BE49-F238E27FC236}">
                <a16:creationId xmlns:a16="http://schemas.microsoft.com/office/drawing/2014/main" id="{41DA229E-3A26-C869-7423-DDA61DDFDD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Castrol Logo">
            <a:extLst>
              <a:ext uri="{FF2B5EF4-FFF2-40B4-BE49-F238E27FC236}">
                <a16:creationId xmlns:a16="http://schemas.microsoft.com/office/drawing/2014/main" id="{EED215C3-11EA-E307-C302-C8ADD5D8E6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27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890" userDrawn="1">
          <p15:clr>
            <a:srgbClr val="FBAE40"/>
          </p15:clr>
        </p15:guide>
        <p15:guide id="6" orient="horz" pos="247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hway_1_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THWAY">
            <a:extLst>
              <a:ext uri="{FF2B5EF4-FFF2-40B4-BE49-F238E27FC236}">
                <a16:creationId xmlns:a16="http://schemas.microsoft.com/office/drawing/2014/main" id="{FF905B38-C9AE-9D92-2A46-96B5A884C3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2">
            <a:extLst>
              <a:ext uri="{FF2B5EF4-FFF2-40B4-BE49-F238E27FC236}">
                <a16:creationId xmlns:a16="http://schemas.microsoft.com/office/drawing/2014/main" id="{3723A9D7-6DB0-6F05-CF6E-B1C2230253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5374449" cy="465648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1" name="H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5374449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E7EBAD1F-C7AE-30C3-77B0-B7782A0D06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Castrol Logo">
            <a:extLst>
              <a:ext uri="{FF2B5EF4-FFF2-40B4-BE49-F238E27FC236}">
                <a16:creationId xmlns:a16="http://schemas.microsoft.com/office/drawing/2014/main" id="{ECFB055A-E921-6CB9-2675-F26946FB8E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  <p:sp>
        <p:nvSpPr>
          <p:cNvPr id="23" name="PICTURE PLACEHOLDER">
            <a:extLst>
              <a:ext uri="{FF2B5EF4-FFF2-40B4-BE49-F238E27FC236}">
                <a16:creationId xmlns:a16="http://schemas.microsoft.com/office/drawing/2014/main" id="{C17462D0-1DC0-60C7-5817-0DD52AC608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695502" y="-7938"/>
            <a:ext cx="5496500" cy="2775523"/>
          </a:xfrm>
          <a:custGeom>
            <a:avLst/>
            <a:gdLst>
              <a:gd name="connsiteX0" fmla="*/ 744857 w 5496500"/>
              <a:gd name="connsiteY0" fmla="*/ 0 h 2775523"/>
              <a:gd name="connsiteX1" fmla="*/ 5496500 w 5496500"/>
              <a:gd name="connsiteY1" fmla="*/ 0 h 2775523"/>
              <a:gd name="connsiteX2" fmla="*/ 5496500 w 5496500"/>
              <a:gd name="connsiteY2" fmla="*/ 2775523 h 2775523"/>
              <a:gd name="connsiteX3" fmla="*/ 218314 w 5496500"/>
              <a:gd name="connsiteY3" fmla="*/ 2775523 h 2775523"/>
              <a:gd name="connsiteX4" fmla="*/ 7952 w 5496500"/>
              <a:gd name="connsiteY4" fmla="*/ 2489321 h 2775523"/>
              <a:gd name="connsiteX5" fmla="*/ 744857 w 5496500"/>
              <a:gd name="connsiteY5" fmla="*/ 0 h 277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96500" h="2775523">
                <a:moveTo>
                  <a:pt x="744857" y="0"/>
                </a:moveTo>
                <a:lnTo>
                  <a:pt x="5496500" y="0"/>
                </a:lnTo>
                <a:cubicBezTo>
                  <a:pt x="5496500" y="0"/>
                  <a:pt x="5496500" y="0"/>
                  <a:pt x="5496500" y="2775523"/>
                </a:cubicBezTo>
                <a:cubicBezTo>
                  <a:pt x="3306180" y="2775523"/>
                  <a:pt x="218314" y="2775523"/>
                  <a:pt x="218314" y="2775523"/>
                </a:cubicBezTo>
                <a:cubicBezTo>
                  <a:pt x="74248" y="2766619"/>
                  <a:pt x="-30296" y="2631787"/>
                  <a:pt x="7952" y="2489321"/>
                </a:cubicBezTo>
                <a:cubicBezTo>
                  <a:pt x="160943" y="1935998"/>
                  <a:pt x="486048" y="867510"/>
                  <a:pt x="74485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8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4BDCA8B-DB04-16D4-D4F7-F86A4D917C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0863" y="2670047"/>
            <a:ext cx="5374449" cy="354681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 marL="0" indent="-180975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lang="en-GB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-180975">
              <a:tabLst/>
              <a:defRPr sz="1400"/>
            </a:lvl3pPr>
            <a:lvl4pPr marL="470535" indent="-285750">
              <a:tabLst/>
              <a:defRPr sz="14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marL="36576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Third level</a:t>
            </a:r>
          </a:p>
          <a:p>
            <a:pPr marL="54864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55247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 userDrawn="1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 userDrawn="1">
          <p15:clr>
            <a:srgbClr val="FBAE40"/>
          </p15:clr>
        </p15:guide>
        <p15:guide id="10" pos="4021" userDrawn="1">
          <p15:clr>
            <a:srgbClr val="FBAE40"/>
          </p15:clr>
        </p15:guide>
        <p15:guide id="11" pos="5155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hway_1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THWAY">
            <a:extLst>
              <a:ext uri="{FF2B5EF4-FFF2-40B4-BE49-F238E27FC236}">
                <a16:creationId xmlns:a16="http://schemas.microsoft.com/office/drawing/2014/main" id="{FF905B38-C9AE-9D92-2A46-96B5A884C3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2">
            <a:extLst>
              <a:ext uri="{FF2B5EF4-FFF2-40B4-BE49-F238E27FC236}">
                <a16:creationId xmlns:a16="http://schemas.microsoft.com/office/drawing/2014/main" id="{3723A9D7-6DB0-6F05-CF6E-B1C2230253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5374449" cy="465648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1" name="H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5374449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E7EBAD1F-C7AE-30C3-77B0-B7782A0D06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Castrol Logo">
            <a:extLst>
              <a:ext uri="{FF2B5EF4-FFF2-40B4-BE49-F238E27FC236}">
                <a16:creationId xmlns:a16="http://schemas.microsoft.com/office/drawing/2014/main" id="{ECFB055A-E921-6CB9-2675-F26946FB8E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  <p:sp>
        <p:nvSpPr>
          <p:cNvPr id="23" name="PICTURE PLACEHOLDER">
            <a:extLst>
              <a:ext uri="{FF2B5EF4-FFF2-40B4-BE49-F238E27FC236}">
                <a16:creationId xmlns:a16="http://schemas.microsoft.com/office/drawing/2014/main" id="{C17462D0-1DC0-60C7-5817-0DD52AC608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695502" y="-7938"/>
            <a:ext cx="5496500" cy="2775523"/>
          </a:xfrm>
          <a:custGeom>
            <a:avLst/>
            <a:gdLst>
              <a:gd name="connsiteX0" fmla="*/ 744857 w 5496500"/>
              <a:gd name="connsiteY0" fmla="*/ 0 h 2775523"/>
              <a:gd name="connsiteX1" fmla="*/ 5496500 w 5496500"/>
              <a:gd name="connsiteY1" fmla="*/ 0 h 2775523"/>
              <a:gd name="connsiteX2" fmla="*/ 5496500 w 5496500"/>
              <a:gd name="connsiteY2" fmla="*/ 2775523 h 2775523"/>
              <a:gd name="connsiteX3" fmla="*/ 218314 w 5496500"/>
              <a:gd name="connsiteY3" fmla="*/ 2775523 h 2775523"/>
              <a:gd name="connsiteX4" fmla="*/ 7952 w 5496500"/>
              <a:gd name="connsiteY4" fmla="*/ 2489321 h 2775523"/>
              <a:gd name="connsiteX5" fmla="*/ 744857 w 5496500"/>
              <a:gd name="connsiteY5" fmla="*/ 0 h 277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96500" h="2775523">
                <a:moveTo>
                  <a:pt x="744857" y="0"/>
                </a:moveTo>
                <a:lnTo>
                  <a:pt x="5496500" y="0"/>
                </a:lnTo>
                <a:cubicBezTo>
                  <a:pt x="5496500" y="0"/>
                  <a:pt x="5496500" y="0"/>
                  <a:pt x="5496500" y="2775523"/>
                </a:cubicBezTo>
                <a:cubicBezTo>
                  <a:pt x="3306180" y="2775523"/>
                  <a:pt x="218314" y="2775523"/>
                  <a:pt x="218314" y="2775523"/>
                </a:cubicBezTo>
                <a:cubicBezTo>
                  <a:pt x="74248" y="2766619"/>
                  <a:pt x="-30296" y="2631787"/>
                  <a:pt x="7952" y="2489321"/>
                </a:cubicBezTo>
                <a:cubicBezTo>
                  <a:pt x="160943" y="1935998"/>
                  <a:pt x="486048" y="867510"/>
                  <a:pt x="74485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8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4BDCA8B-DB04-16D4-D4F7-F86A4D917C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0863" y="2670047"/>
            <a:ext cx="5374449" cy="354681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 marL="104775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tabLst/>
              <a:defRPr lang="en-GB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70535" indent="-285750">
              <a:tabLst/>
              <a:defRPr sz="1400"/>
            </a:lvl3pPr>
            <a:lvl4pPr marL="653415" indent="-285750">
              <a:tabLst/>
              <a:defRPr sz="14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marL="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Second level</a:t>
            </a:r>
          </a:p>
          <a:p>
            <a:pPr marL="36576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Third level</a:t>
            </a:r>
          </a:p>
          <a:p>
            <a:pPr marL="54864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06706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 userDrawn="1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 userDrawn="1">
          <p15:clr>
            <a:srgbClr val="FBAE40"/>
          </p15:clr>
        </p15:guide>
        <p15:guide id="10" pos="4021" userDrawn="1">
          <p15:clr>
            <a:srgbClr val="FBAE40"/>
          </p15:clr>
        </p15:guide>
        <p15:guide id="11" pos="5155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hway_2_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THWAY">
            <a:extLst>
              <a:ext uri="{FF2B5EF4-FFF2-40B4-BE49-F238E27FC236}">
                <a16:creationId xmlns:a16="http://schemas.microsoft.com/office/drawing/2014/main" id="{FF905B38-C9AE-9D92-2A46-96B5A884C3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5C52A69-CA7D-FE88-D56E-4BEB700B83A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44255" y="0"/>
            <a:ext cx="5446466" cy="5008078"/>
          </a:xfrm>
          <a:custGeom>
            <a:avLst/>
            <a:gdLst>
              <a:gd name="connsiteX0" fmla="*/ 1186304 w 5446466"/>
              <a:gd name="connsiteY0" fmla="*/ 0 h 5008078"/>
              <a:gd name="connsiteX1" fmla="*/ 5446466 w 5446466"/>
              <a:gd name="connsiteY1" fmla="*/ 0 h 5008078"/>
              <a:gd name="connsiteX2" fmla="*/ 5446466 w 5446466"/>
              <a:gd name="connsiteY2" fmla="*/ 5008078 h 5008078"/>
              <a:gd name="connsiteX3" fmla="*/ 170823 w 5446466"/>
              <a:gd name="connsiteY3" fmla="*/ 3966275 h 5008078"/>
              <a:gd name="connsiteX4" fmla="*/ 9676 w 5446466"/>
              <a:gd name="connsiteY4" fmla="*/ 3674468 h 5008078"/>
              <a:gd name="connsiteX5" fmla="*/ 1186304 w 5446466"/>
              <a:gd name="connsiteY5" fmla="*/ 0 h 5008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6466" h="5008078">
                <a:moveTo>
                  <a:pt x="1186304" y="0"/>
                </a:moveTo>
                <a:lnTo>
                  <a:pt x="5446466" y="0"/>
                </a:lnTo>
                <a:lnTo>
                  <a:pt x="5446466" y="5008078"/>
                </a:lnTo>
                <a:cubicBezTo>
                  <a:pt x="3788955" y="4682994"/>
                  <a:pt x="170823" y="3966275"/>
                  <a:pt x="170823" y="3966275"/>
                </a:cubicBezTo>
                <a:cubicBezTo>
                  <a:pt x="45486" y="3930439"/>
                  <a:pt x="-27413" y="3799893"/>
                  <a:pt x="9676" y="3674468"/>
                </a:cubicBezTo>
                <a:cubicBezTo>
                  <a:pt x="230933" y="2920632"/>
                  <a:pt x="867847" y="1008527"/>
                  <a:pt x="118630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8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87F7DA47-E48B-3342-5F55-2C6651F1E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Castrol Logo">
            <a:extLst>
              <a:ext uri="{FF2B5EF4-FFF2-40B4-BE49-F238E27FC236}">
                <a16:creationId xmlns:a16="http://schemas.microsoft.com/office/drawing/2014/main" id="{8BE1592B-A78B-412F-D981-3BEE639B91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  <p:sp>
        <p:nvSpPr>
          <p:cNvPr id="7" name="H2">
            <a:extLst>
              <a:ext uri="{FF2B5EF4-FFF2-40B4-BE49-F238E27FC236}">
                <a16:creationId xmlns:a16="http://schemas.microsoft.com/office/drawing/2014/main" id="{E661BC35-91CB-70C2-72E2-8D569C5537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5374449" cy="465648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8" name="H1">
            <a:extLst>
              <a:ext uri="{FF2B5EF4-FFF2-40B4-BE49-F238E27FC236}">
                <a16:creationId xmlns:a16="http://schemas.microsoft.com/office/drawing/2014/main" id="{27993320-03D0-DC69-4441-69FC1AF928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5374449" cy="57044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85D6BD1-F066-A93C-016F-AE3D05C0D96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50863" y="2670047"/>
            <a:ext cx="5376672" cy="35478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182880" indent="-18288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365760" indent="-18288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548640" indent="-18288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30209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 userDrawn="1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 userDrawn="1">
          <p15:clr>
            <a:srgbClr val="FBAE40"/>
          </p15:clr>
        </p15:guide>
        <p15:guide id="10" pos="4021" userDrawn="1">
          <p15:clr>
            <a:srgbClr val="FBAE40"/>
          </p15:clr>
        </p15:guide>
        <p15:guide id="11" pos="5155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hway_3_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THWAY">
            <a:extLst>
              <a:ext uri="{FF2B5EF4-FFF2-40B4-BE49-F238E27FC236}">
                <a16:creationId xmlns:a16="http://schemas.microsoft.com/office/drawing/2014/main" id="{FF905B38-C9AE-9D92-2A46-96B5A884C3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8928100" cy="6858000"/>
          </a:xfrm>
          <a:prstGeom prst="rect">
            <a:avLst/>
          </a:prstGeom>
        </p:spPr>
      </p:pic>
      <p:sp>
        <p:nvSpPr>
          <p:cNvPr id="4" name="H2">
            <a:extLst>
              <a:ext uri="{FF2B5EF4-FFF2-40B4-BE49-F238E27FC236}">
                <a16:creationId xmlns:a16="http://schemas.microsoft.com/office/drawing/2014/main" id="{3723A9D7-6DB0-6F05-CF6E-B1C2230253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5374449" cy="465648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1" name="H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5374449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4BDCA8B-DB04-16D4-D4F7-F86A4D917C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0863" y="2670047"/>
            <a:ext cx="5374449" cy="354681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 marL="104775" indent="-285750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lang="en-GB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70535" indent="-285750">
              <a:tabLst/>
              <a:defRPr sz="1400"/>
            </a:lvl3pPr>
            <a:lvl4pPr marL="653415" indent="-285750">
              <a:tabLst/>
              <a:defRPr sz="14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marL="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Second level</a:t>
            </a:r>
          </a:p>
          <a:p>
            <a:pPr marL="36576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Third level</a:t>
            </a:r>
          </a:p>
          <a:p>
            <a:pPr marL="54864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Fourth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E772593-C3A4-5BDA-3B03-DDFEE202D38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892012" y="-1"/>
            <a:ext cx="5299988" cy="6858001"/>
          </a:xfrm>
          <a:custGeom>
            <a:avLst/>
            <a:gdLst>
              <a:gd name="connsiteX0" fmla="*/ 1794038 w 5299988"/>
              <a:gd name="connsiteY0" fmla="*/ 0 h 6858001"/>
              <a:gd name="connsiteX1" fmla="*/ 5299988 w 5299988"/>
              <a:gd name="connsiteY1" fmla="*/ 0 h 6858001"/>
              <a:gd name="connsiteX2" fmla="*/ 5299988 w 5299988"/>
              <a:gd name="connsiteY2" fmla="*/ 6858001 h 6858001"/>
              <a:gd name="connsiteX3" fmla="*/ 2036221 w 5299988"/>
              <a:gd name="connsiteY3" fmla="*/ 6858001 h 6858001"/>
              <a:gd name="connsiteX4" fmla="*/ 164690 w 5299988"/>
              <a:gd name="connsiteY4" fmla="*/ 3595371 h 6858001"/>
              <a:gd name="connsiteX5" fmla="*/ 58181 w 5299988"/>
              <a:gd name="connsiteY5" fmla="*/ 2919730 h 6858001"/>
              <a:gd name="connsiteX6" fmla="*/ 1794038 w 5299988"/>
              <a:gd name="connsiteY6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9988" h="6858001">
                <a:moveTo>
                  <a:pt x="1794038" y="0"/>
                </a:moveTo>
                <a:lnTo>
                  <a:pt x="5299988" y="0"/>
                </a:lnTo>
                <a:lnTo>
                  <a:pt x="5299988" y="6858001"/>
                </a:lnTo>
                <a:lnTo>
                  <a:pt x="2036221" y="6858001"/>
                </a:lnTo>
                <a:lnTo>
                  <a:pt x="164690" y="3595371"/>
                </a:lnTo>
                <a:cubicBezTo>
                  <a:pt x="75932" y="3460751"/>
                  <a:pt x="-87637" y="3144521"/>
                  <a:pt x="58181" y="2919730"/>
                </a:cubicBezTo>
                <a:cubicBezTo>
                  <a:pt x="167226" y="2754630"/>
                  <a:pt x="1239933" y="939800"/>
                  <a:pt x="179403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8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508E805B-878B-CF0A-B20F-53A93D8ADF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1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 userDrawn="1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 userDrawn="1">
          <p15:clr>
            <a:srgbClr val="FBAE40"/>
          </p15:clr>
        </p15:guide>
        <p15:guide id="10" pos="4021" userDrawn="1">
          <p15:clr>
            <a:srgbClr val="FBAE40"/>
          </p15:clr>
        </p15:guide>
        <p15:guide id="11" pos="515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v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36BB4283-4FF3-20DC-5142-2C1B224FC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578" t="9391" r="5203" b="93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 userDrawn="1"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39C4CB6-E3A4-35D3-A21E-A42C19488C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75778" y="3429000"/>
            <a:ext cx="7181091" cy="865331"/>
          </a:xfrm>
          <a:prstGeom prst="rect">
            <a:avLst/>
          </a:prstGeom>
        </p:spPr>
        <p:txBody>
          <a:bodyPr lIns="7200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dd / mm /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BB44D81-CE02-A3F2-1C80-42480875BE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75777" y="737596"/>
            <a:ext cx="7181092" cy="2691404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3BFB26-BB80-5FC9-E51E-C9CD51EF80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227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hway_3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THWAY">
            <a:extLst>
              <a:ext uri="{FF2B5EF4-FFF2-40B4-BE49-F238E27FC236}">
                <a16:creationId xmlns:a16="http://schemas.microsoft.com/office/drawing/2014/main" id="{FF905B38-C9AE-9D92-2A46-96B5A884C3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8928100" cy="6858000"/>
          </a:xfrm>
          <a:prstGeom prst="rect">
            <a:avLst/>
          </a:prstGeom>
        </p:spPr>
      </p:pic>
      <p:sp>
        <p:nvSpPr>
          <p:cNvPr id="4" name="H2">
            <a:extLst>
              <a:ext uri="{FF2B5EF4-FFF2-40B4-BE49-F238E27FC236}">
                <a16:creationId xmlns:a16="http://schemas.microsoft.com/office/drawing/2014/main" id="{3723A9D7-6DB0-6F05-CF6E-B1C2230253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5374449" cy="465648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1" name="H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5374449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4BDCA8B-DB04-16D4-D4F7-F86A4D917C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0863" y="2670047"/>
            <a:ext cx="5374449" cy="354681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 marL="104775" indent="-285750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lang="en-GB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70535" indent="-285750">
              <a:tabLst/>
              <a:defRPr sz="1400"/>
            </a:lvl3pPr>
            <a:lvl4pPr marL="653415" indent="-285750">
              <a:tabLst/>
              <a:defRPr sz="14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marL="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Second level</a:t>
            </a:r>
          </a:p>
          <a:p>
            <a:pPr marL="36576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Third level</a:t>
            </a:r>
          </a:p>
          <a:p>
            <a:pPr marL="54864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Fourth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E772593-C3A4-5BDA-3B03-DDFEE202D38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892012" y="-1"/>
            <a:ext cx="5299988" cy="6858001"/>
          </a:xfrm>
          <a:custGeom>
            <a:avLst/>
            <a:gdLst>
              <a:gd name="connsiteX0" fmla="*/ 1794038 w 5299988"/>
              <a:gd name="connsiteY0" fmla="*/ 0 h 6858001"/>
              <a:gd name="connsiteX1" fmla="*/ 5299988 w 5299988"/>
              <a:gd name="connsiteY1" fmla="*/ 0 h 6858001"/>
              <a:gd name="connsiteX2" fmla="*/ 5299988 w 5299988"/>
              <a:gd name="connsiteY2" fmla="*/ 6858001 h 6858001"/>
              <a:gd name="connsiteX3" fmla="*/ 2036221 w 5299988"/>
              <a:gd name="connsiteY3" fmla="*/ 6858001 h 6858001"/>
              <a:gd name="connsiteX4" fmla="*/ 164690 w 5299988"/>
              <a:gd name="connsiteY4" fmla="*/ 3595371 h 6858001"/>
              <a:gd name="connsiteX5" fmla="*/ 58181 w 5299988"/>
              <a:gd name="connsiteY5" fmla="*/ 2919730 h 6858001"/>
              <a:gd name="connsiteX6" fmla="*/ 1794038 w 5299988"/>
              <a:gd name="connsiteY6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9988" h="6858001">
                <a:moveTo>
                  <a:pt x="1794038" y="0"/>
                </a:moveTo>
                <a:lnTo>
                  <a:pt x="5299988" y="0"/>
                </a:lnTo>
                <a:lnTo>
                  <a:pt x="5299988" y="6858001"/>
                </a:lnTo>
                <a:lnTo>
                  <a:pt x="2036221" y="6858001"/>
                </a:lnTo>
                <a:lnTo>
                  <a:pt x="164690" y="3595371"/>
                </a:lnTo>
                <a:cubicBezTo>
                  <a:pt x="75932" y="3460751"/>
                  <a:pt x="-87637" y="3144521"/>
                  <a:pt x="58181" y="2919730"/>
                </a:cubicBezTo>
                <a:cubicBezTo>
                  <a:pt x="167226" y="2754630"/>
                  <a:pt x="1239933" y="939800"/>
                  <a:pt x="179403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8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B57B3E1E-D544-03CC-1B22-61B97DDB42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562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 userDrawn="1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 userDrawn="1">
          <p15:clr>
            <a:srgbClr val="FBAE40"/>
          </p15:clr>
        </p15:guide>
        <p15:guide id="10" pos="4021" userDrawn="1">
          <p15:clr>
            <a:srgbClr val="FBAE40"/>
          </p15:clr>
        </p15:guide>
        <p15:guide id="11" pos="5155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hway_4_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THWAY">
            <a:extLst>
              <a:ext uri="{FF2B5EF4-FFF2-40B4-BE49-F238E27FC236}">
                <a16:creationId xmlns:a16="http://schemas.microsoft.com/office/drawing/2014/main" id="{FF905B38-C9AE-9D92-2A46-96B5A884C3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9626601" cy="68580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774DA87-861B-1FCF-6087-773F7228E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636933" y="0"/>
            <a:ext cx="4552529" cy="6858000"/>
          </a:xfrm>
          <a:custGeom>
            <a:avLst/>
            <a:gdLst>
              <a:gd name="connsiteX0" fmla="*/ 1989511 w 4552529"/>
              <a:gd name="connsiteY0" fmla="*/ 0 h 6858000"/>
              <a:gd name="connsiteX1" fmla="*/ 4552529 w 4552529"/>
              <a:gd name="connsiteY1" fmla="*/ 0 h 6858000"/>
              <a:gd name="connsiteX2" fmla="*/ 4552529 w 4552529"/>
              <a:gd name="connsiteY2" fmla="*/ 6858000 h 6858000"/>
              <a:gd name="connsiteX3" fmla="*/ 0 w 4552529"/>
              <a:gd name="connsiteY3" fmla="*/ 6858000 h 6858000"/>
              <a:gd name="connsiteX4" fmla="*/ 1269 w 4552529"/>
              <a:gd name="connsiteY4" fmla="*/ 2623820 h 6858000"/>
              <a:gd name="connsiteX5" fmla="*/ 158603 w 4552529"/>
              <a:gd name="connsiteY5" fmla="*/ 21894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2529" h="6858000">
                <a:moveTo>
                  <a:pt x="1989511" y="0"/>
                </a:moveTo>
                <a:lnTo>
                  <a:pt x="4552529" y="0"/>
                </a:lnTo>
                <a:lnTo>
                  <a:pt x="4552529" y="6858000"/>
                </a:lnTo>
                <a:lnTo>
                  <a:pt x="0" y="6858000"/>
                </a:lnTo>
                <a:lnTo>
                  <a:pt x="1269" y="2623820"/>
                </a:lnTo>
                <a:cubicBezTo>
                  <a:pt x="1269" y="2465070"/>
                  <a:pt x="57097" y="2311400"/>
                  <a:pt x="158603" y="218948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4" name="H2">
            <a:extLst>
              <a:ext uri="{FF2B5EF4-FFF2-40B4-BE49-F238E27FC236}">
                <a16:creationId xmlns:a16="http://schemas.microsoft.com/office/drawing/2014/main" id="{3723A9D7-6DB0-6F05-CF6E-B1C2230253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5374449" cy="465648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1" name="H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5374449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4BDCA8B-DB04-16D4-D4F7-F86A4D917C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0863" y="2670047"/>
            <a:ext cx="5374449" cy="354681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 marL="104775" indent="-285750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lang="en-GB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70535" indent="-285750">
              <a:tabLst/>
              <a:defRPr sz="1400"/>
            </a:lvl3pPr>
            <a:lvl4pPr marL="653415" indent="-285750">
              <a:tabLst/>
              <a:defRPr sz="14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marL="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Second level</a:t>
            </a:r>
          </a:p>
          <a:p>
            <a:pPr marL="36576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Third level</a:t>
            </a:r>
          </a:p>
          <a:p>
            <a:pPr marL="54864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Fourth level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AA421AC3-8A34-2C5C-158A-5A17000A0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616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 userDrawn="1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 userDrawn="1">
          <p15:clr>
            <a:srgbClr val="FBAE40"/>
          </p15:clr>
        </p15:guide>
        <p15:guide id="10" pos="4021" userDrawn="1">
          <p15:clr>
            <a:srgbClr val="FBAE40"/>
          </p15:clr>
        </p15:guide>
        <p15:guide id="11" pos="5155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hway_4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THWAY">
            <a:extLst>
              <a:ext uri="{FF2B5EF4-FFF2-40B4-BE49-F238E27FC236}">
                <a16:creationId xmlns:a16="http://schemas.microsoft.com/office/drawing/2014/main" id="{FF905B38-C9AE-9D92-2A46-96B5A884C3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9626600" cy="68580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774DA87-861B-1FCF-6087-773F7228E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639471" y="0"/>
            <a:ext cx="4552529" cy="6858000"/>
          </a:xfrm>
          <a:custGeom>
            <a:avLst/>
            <a:gdLst>
              <a:gd name="connsiteX0" fmla="*/ 1989511 w 4552529"/>
              <a:gd name="connsiteY0" fmla="*/ 0 h 6858000"/>
              <a:gd name="connsiteX1" fmla="*/ 4552529 w 4552529"/>
              <a:gd name="connsiteY1" fmla="*/ 0 h 6858000"/>
              <a:gd name="connsiteX2" fmla="*/ 4552529 w 4552529"/>
              <a:gd name="connsiteY2" fmla="*/ 6858000 h 6858000"/>
              <a:gd name="connsiteX3" fmla="*/ 0 w 4552529"/>
              <a:gd name="connsiteY3" fmla="*/ 6858000 h 6858000"/>
              <a:gd name="connsiteX4" fmla="*/ 1269 w 4552529"/>
              <a:gd name="connsiteY4" fmla="*/ 2623820 h 6858000"/>
              <a:gd name="connsiteX5" fmla="*/ 158603 w 4552529"/>
              <a:gd name="connsiteY5" fmla="*/ 21894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2529" h="6858000">
                <a:moveTo>
                  <a:pt x="1989511" y="0"/>
                </a:moveTo>
                <a:lnTo>
                  <a:pt x="4552529" y="0"/>
                </a:lnTo>
                <a:lnTo>
                  <a:pt x="4552529" y="6858000"/>
                </a:lnTo>
                <a:lnTo>
                  <a:pt x="0" y="6858000"/>
                </a:lnTo>
                <a:lnTo>
                  <a:pt x="1269" y="2623820"/>
                </a:lnTo>
                <a:cubicBezTo>
                  <a:pt x="1269" y="2465070"/>
                  <a:pt x="57097" y="2311400"/>
                  <a:pt x="158603" y="218948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4" name="H2">
            <a:extLst>
              <a:ext uri="{FF2B5EF4-FFF2-40B4-BE49-F238E27FC236}">
                <a16:creationId xmlns:a16="http://schemas.microsoft.com/office/drawing/2014/main" id="{3723A9D7-6DB0-6F05-CF6E-B1C2230253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5374449" cy="465648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1" name="H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5374449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4BDCA8B-DB04-16D4-D4F7-F86A4D917C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0863" y="2670047"/>
            <a:ext cx="5374449" cy="354681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 marL="104775" indent="-285750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lang="en-GB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70535" indent="-285750">
              <a:tabLst/>
              <a:defRPr sz="1400"/>
            </a:lvl3pPr>
            <a:lvl4pPr marL="653415" indent="-285750">
              <a:tabLst/>
              <a:defRPr sz="14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marL="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Second level</a:t>
            </a:r>
          </a:p>
          <a:p>
            <a:pPr marL="36576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Third level</a:t>
            </a:r>
          </a:p>
          <a:p>
            <a:pPr marL="54864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Fourth level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6DB5EAA3-96CD-F7C3-A245-73369AAD90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978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 userDrawn="1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 userDrawn="1">
          <p15:clr>
            <a:srgbClr val="FBAE40"/>
          </p15:clr>
        </p15:guide>
        <p15:guide id="10" pos="4021" userDrawn="1">
          <p15:clr>
            <a:srgbClr val="FBAE40"/>
          </p15:clr>
        </p15:guide>
        <p15:guide id="11" pos="5155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9E064E7-C21E-9B6B-B143-55489DA381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49238" y="2953550"/>
            <a:ext cx="3426087" cy="28294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bio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11090275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Team bio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F6C90805-A383-E657-FA65-CC7343310347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550862" y="1761168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E121B338-A1E7-698B-D8C3-CD3456134D6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6400112" y="1761168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8BDFD84-3666-F461-094D-5D0AF4BFA8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49238" y="2250745"/>
            <a:ext cx="1514737" cy="290771"/>
          </a:xfrm>
          <a:prstGeom prst="rect">
            <a:avLst/>
          </a:prstGeom>
        </p:spPr>
        <p:txBody>
          <a:bodyPr anchor="b"/>
          <a:lstStyle>
            <a:lvl1pPr algn="l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41DB2A7C-C5AB-1578-5374-3CC00A329EA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49238" y="2602147"/>
            <a:ext cx="1514737" cy="29077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29D870D5-5C1C-D6D9-89D3-E3C41384AF9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15050" y="2953550"/>
            <a:ext cx="3426087" cy="283575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bio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DC307E90-9564-511D-B062-3F2F08E59D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15051" y="2250745"/>
            <a:ext cx="1514737" cy="290771"/>
          </a:xfrm>
          <a:prstGeom prst="rect">
            <a:avLst/>
          </a:prstGeom>
        </p:spPr>
        <p:txBody>
          <a:bodyPr anchor="b"/>
          <a:lstStyle>
            <a:lvl1pPr algn="l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9D149572-E83C-E8BF-08C8-27711812BDF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15051" y="2602147"/>
            <a:ext cx="1514737" cy="29077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E7EBAD1F-C7AE-30C3-77B0-B7782A0D06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B055A-E921-6CB9-2675-F26946FB8E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18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 userDrawn="1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 userDrawn="1">
          <p15:clr>
            <a:srgbClr val="FBAE40"/>
          </p15:clr>
        </p15:guide>
        <p15:guide id="10" pos="4021" userDrawn="1">
          <p15:clr>
            <a:srgbClr val="FBAE40"/>
          </p15:clr>
        </p15:guide>
        <p15:guide id="11" pos="5155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b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9E064E7-C21E-9B6B-B143-55489DA381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4" y="3429000"/>
            <a:ext cx="3311050" cy="229701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bio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11090275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Team bio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F6C90805-A383-E657-FA65-CC7343310347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550862" y="1761168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E121B338-A1E7-698B-D8C3-CD3456134D6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420499" y="1761168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A78E7DDB-016F-478F-EC0C-758444EA7995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8330762" y="1761168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8BDFD84-3666-F461-094D-5D0AF4BFA8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49238" y="2250745"/>
            <a:ext cx="1514737" cy="290771"/>
          </a:xfrm>
          <a:prstGeom prst="rect">
            <a:avLst/>
          </a:prstGeom>
        </p:spPr>
        <p:txBody>
          <a:bodyPr anchor="b"/>
          <a:lstStyle>
            <a:lvl1pPr algn="l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41DB2A7C-C5AB-1578-5374-3CC00A329EA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49238" y="2602147"/>
            <a:ext cx="1514737" cy="29077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29D870D5-5C1C-D6D9-89D3-E3C41384AF9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03725" y="3436524"/>
            <a:ext cx="3348038" cy="229701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bio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5428689B-0A38-9B72-E3B2-39487D7BF6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35296" y="3429000"/>
            <a:ext cx="3311050" cy="229701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bio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DC307E90-9564-511D-B062-3F2F08E59D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35438" y="2250745"/>
            <a:ext cx="1514737" cy="290771"/>
          </a:xfrm>
          <a:prstGeom prst="rect">
            <a:avLst/>
          </a:prstGeom>
        </p:spPr>
        <p:txBody>
          <a:bodyPr anchor="b"/>
          <a:lstStyle>
            <a:lvl1pPr algn="l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9D149572-E83C-E8BF-08C8-27711812BDF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35438" y="2602147"/>
            <a:ext cx="1514737" cy="29077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B143568E-F26B-9CC8-46E4-96454F72071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145701" y="2250745"/>
            <a:ext cx="1514737" cy="290771"/>
          </a:xfrm>
          <a:prstGeom prst="rect">
            <a:avLst/>
          </a:prstGeom>
        </p:spPr>
        <p:txBody>
          <a:bodyPr anchor="b"/>
          <a:lstStyle>
            <a:lvl1pPr algn="l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3E3394FE-D84F-C1F8-1036-15D14548B76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145701" y="2602147"/>
            <a:ext cx="1514737" cy="29077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52BD00BD-1FDC-EDCF-BB4D-8A46BC5A48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5FB4361-00A0-159F-F91F-9E3EBB5BB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61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74">
          <p15:clr>
            <a:srgbClr val="FBAE40"/>
          </p15:clr>
        </p15:guide>
        <p15:guide id="3" pos="4883" userDrawn="1">
          <p15:clr>
            <a:srgbClr val="FBAE40"/>
          </p15:clr>
        </p15:guide>
        <p15:guide id="4" pos="5246">
          <p15:clr>
            <a:srgbClr val="FBAE40"/>
          </p15:clr>
        </p15:guide>
        <p15:guide id="8" orient="horz" pos="109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51503-89C6-2E97-674E-1A675A95B1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C14944C-5A31-063C-B715-F47AB27413B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50864" y="1761169"/>
            <a:ext cx="5257800" cy="397236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BC540D80-DD1F-E08D-BAD3-937E23B718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11090275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B814CED-49D0-7FFE-B025-4F77858B35C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398211" y="1761169"/>
            <a:ext cx="5257800" cy="397236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7EDB417A-2F33-4A30-3BAE-81EA18A28A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3DA24A-97E3-F2B0-65AA-602D93A3B6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45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3DA65B1-EF29-3E70-5E02-1F3353AC7B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11090275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0ED5CD99-5706-CD8E-F5F1-15F0B1E8235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50864" y="1761167"/>
            <a:ext cx="3313111" cy="3922941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B8B5FD8-4538-9831-A8FB-C7B54ADE6FD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329866" y="1761167"/>
            <a:ext cx="3313111" cy="3922941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B03FC4D6-3FE4-1F85-DAFD-26C50044EED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438652" y="1761167"/>
            <a:ext cx="3313111" cy="3922941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D6C7C50-F025-2036-B1E9-99F90843C6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11090275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E5176043-9041-82DC-D879-546331F80F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D31902-81A8-5655-E240-A3B3D01323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97">
          <p15:clr>
            <a:srgbClr val="FBAE40"/>
          </p15:clr>
        </p15:guide>
        <p15:guide id="3" pos="4883">
          <p15:clr>
            <a:srgbClr val="FBAE40"/>
          </p15:clr>
        </p15:guide>
        <p15:guide id="4" pos="524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E2FC-0606-5225-248A-15EB835C08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Heading</a:t>
            </a:r>
            <a:endParaRPr lang="en-US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1884E5F-CBCE-40C9-97A7-92A91ADFF2F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50863" y="1761169"/>
            <a:ext cx="11082337" cy="3922939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7C7ECCD7-8162-B415-F3E0-FEEDD93982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11090275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C0B67946-66DD-D8A7-DAEC-F9E4B5C030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639D61-55EA-729C-383C-46018C6970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822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892E57-7587-E3B5-8C79-A6931E75C8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4FB1D-6953-082B-EE97-5FDE39286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4968875" cy="1168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C9E20668-FC35-DB0B-CBEF-462869834AF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71674" y="2328438"/>
            <a:ext cx="4948064" cy="3980287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096345A-7894-03CF-7C7B-5232D32F58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1269" y="1763729"/>
            <a:ext cx="4968874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B7D3450C-30F2-5E4B-EBA0-C5A161630F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34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7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1 Col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892E57-7587-E3B5-8C79-A6931E75C8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4FB1D-6953-082B-EE97-5FDE39286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3074" y="584983"/>
            <a:ext cx="4948064" cy="1168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9FBFAC0B-5238-3108-3661-4C3BCB8A088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93074" y="2328439"/>
            <a:ext cx="4948064" cy="325681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EDCDAEF-65B8-93B4-4EB4-AD0A79FC94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3074" y="1763729"/>
            <a:ext cx="4948064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783FA00A-95D4-9924-5312-C694A1EB4C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C94F8B-453A-B0CE-AB57-71650F6FA6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57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0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v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een screen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E15B28CA-FD61-C41A-0CD3-5C0B5E8CAB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00" t="4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 userDrawn="1"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39C4CB6-E3A4-35D3-A21E-A42C19488C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19451" y="3622966"/>
            <a:ext cx="8556913" cy="865331"/>
          </a:xfrm>
          <a:prstGeom prst="rect">
            <a:avLst/>
          </a:prstGeom>
        </p:spPr>
        <p:txBody>
          <a:bodyPr lIns="7200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dd / mm / </a:t>
            </a:r>
            <a:r>
              <a:rPr lang="en-US" err="1"/>
              <a:t>yyyy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BB44D81-CE02-A3F2-1C80-42480875BE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9450" y="931562"/>
            <a:ext cx="8556914" cy="2691404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145F6A-6D61-5CC8-CE53-29AA638C18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623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lumn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E59ECC8-AF6D-E121-FD24-EA0597423D7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3429000"/>
            <a:ext cx="6096000" cy="34518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892E57-7587-E3B5-8C79-A6931E75C8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345186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4FB1D-6953-082B-EE97-5FDE39286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4968875" cy="1168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C9E20668-FC35-DB0B-CBEF-462869834AF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71674" y="2328438"/>
            <a:ext cx="4948064" cy="3980287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096345A-7894-03CF-7C7B-5232D32F58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1269" y="1763729"/>
            <a:ext cx="4968874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F9FE6CF7-802A-29F9-414E-D44C86EDCE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70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+ 1 Col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4FB1D-6953-082B-EE97-5FDE39286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3074" y="584983"/>
            <a:ext cx="4948064" cy="1168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9FBFAC0B-5238-3108-3661-4C3BCB8A088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93074" y="2622830"/>
            <a:ext cx="4948064" cy="2947897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EDCDAEF-65B8-93B4-4EB4-AD0A79FC94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3074" y="1763729"/>
            <a:ext cx="4948064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894D640-B08D-2E29-CA5F-C93F3A909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3429000"/>
            <a:ext cx="6096000" cy="34518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B3C4DFEA-4E70-3F0B-6D14-A41C2C5B29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345186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798FB3DE-EB61-F662-9731-4E0D5FF004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72D846A-3F0B-3DF5-4A46-6E12B55390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6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03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lumns + Ic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3DA65B1-EF29-3E70-5E02-1F3353AC7B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11090275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0ED5CD99-5706-CD8E-F5F1-15F0B1E8235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50864" y="2983230"/>
            <a:ext cx="3313111" cy="2660158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90FD182-1B34-DCFD-810C-58A7324F73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11090275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B8B5FD8-4538-9831-A8FB-C7B54ADE6FD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329866" y="2983230"/>
            <a:ext cx="3313111" cy="2660158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B03FC4D6-3FE4-1F85-DAFD-26C50044EED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438652" y="2983230"/>
            <a:ext cx="3313111" cy="2660158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D808D4-8119-59E2-4BA9-81263630D620}"/>
              </a:ext>
            </a:extLst>
          </p:cNvPr>
          <p:cNvCxnSpPr/>
          <p:nvPr userDrawn="1"/>
        </p:nvCxnSpPr>
        <p:spPr>
          <a:xfrm>
            <a:off x="550863" y="2766060"/>
            <a:ext cx="331311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3CA62FB-67FB-05B8-CF97-E28CC48DE27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0863" y="1901509"/>
            <a:ext cx="695007" cy="69500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txBody>
          <a:bodyPr anchor="ctr"/>
          <a:lstStyle>
            <a:lvl1pPr algn="ctr"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538DE4CA-13AC-CD2A-6671-8F995226F7B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448493" y="1901509"/>
            <a:ext cx="695007" cy="69500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txBody>
          <a:bodyPr anchor="ctr"/>
          <a:lstStyle>
            <a:lvl1pPr algn="ctr"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A18422BA-D9BC-1F34-B650-2427C83D80B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346123" y="1901509"/>
            <a:ext cx="695007" cy="69500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txBody>
          <a:bodyPr anchor="ctr"/>
          <a:lstStyle>
            <a:lvl1pPr algn="ctr"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4B5B7723-B27C-2A7C-5540-3F80A1933A94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383030" y="2144619"/>
            <a:ext cx="2480945" cy="174815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text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C4431974-5368-895E-09C4-2268BA4DF8D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280660" y="2144619"/>
            <a:ext cx="2480945" cy="174815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F541EF2F-4F4C-9ED9-5835-03B0459E05CA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155430" y="2144619"/>
            <a:ext cx="2480945" cy="174815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62B7E59-786E-B7BB-5DEC-85B874F66071}"/>
              </a:ext>
            </a:extLst>
          </p:cNvPr>
          <p:cNvCxnSpPr/>
          <p:nvPr userDrawn="1"/>
        </p:nvCxnSpPr>
        <p:spPr>
          <a:xfrm>
            <a:off x="4437063" y="2766060"/>
            <a:ext cx="331311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39F1C2B-6388-CA7A-2099-7C6E25D0A8E8}"/>
              </a:ext>
            </a:extLst>
          </p:cNvPr>
          <p:cNvCxnSpPr/>
          <p:nvPr userDrawn="1"/>
        </p:nvCxnSpPr>
        <p:spPr>
          <a:xfrm>
            <a:off x="8323263" y="2766060"/>
            <a:ext cx="331311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2E974A01-6E8C-2151-7B2B-089BE4C03E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63D3E67-2164-1807-534A-08A826A3B2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81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97">
          <p15:clr>
            <a:srgbClr val="FBAE40"/>
          </p15:clr>
        </p15:guide>
        <p15:guide id="3" pos="4883">
          <p15:clr>
            <a:srgbClr val="FBAE40"/>
          </p15:clr>
        </p15:guide>
        <p15:guide id="4" pos="5246">
          <p15:clr>
            <a:srgbClr val="FBAE40"/>
          </p15:clr>
        </p15:guide>
        <p15:guide id="5" orient="horz" pos="1185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lumns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984AB377-0D1E-C286-268E-5052F04074A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0388" y="1951668"/>
            <a:ext cx="3311525" cy="22320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EBD323DF-AED9-37E8-E934-8EC0FA5908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20499" y="1951668"/>
            <a:ext cx="3370189" cy="22320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55A40443-B402-729D-CA53-7CB3A1536A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29613" y="1951668"/>
            <a:ext cx="3311525" cy="22320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9E064E7-C21E-9B6B-B143-55489DA381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4583287"/>
            <a:ext cx="3311050" cy="108846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B5809D3A-6C75-AEA2-1057-1CDEB59139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0499" y="4583287"/>
            <a:ext cx="3370189" cy="108846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0CACE05D-71E6-DD5C-F573-A55505331B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29613" y="4583287"/>
            <a:ext cx="3311050" cy="108846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11090275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B4C838E-E988-784C-45C2-CB70B2499C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1274763"/>
            <a:ext cx="11090275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2EF70FB6-53EE-45F4-20FD-6DBE2B34FA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B825E97-CDDF-8BBB-1761-B4FCEC7A7A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52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 userDrawn="1">
          <p15:clr>
            <a:srgbClr val="FBAE40"/>
          </p15:clr>
        </p15:guide>
        <p15:guide id="2" pos="2774" userDrawn="1">
          <p15:clr>
            <a:srgbClr val="FBAE40"/>
          </p15:clr>
        </p15:guide>
        <p15:guide id="3" pos="4906" userDrawn="1">
          <p15:clr>
            <a:srgbClr val="FBAE40"/>
          </p15:clr>
        </p15:guide>
        <p15:guide id="4" pos="5246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lumn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55A40443-B402-729D-CA53-7CB3A1536A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29613" y="0"/>
            <a:ext cx="3862387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9E064E7-C21E-9B6B-B143-55489DA381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761168"/>
            <a:ext cx="3311050" cy="454755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B5809D3A-6C75-AEA2-1057-1CDEB59139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0499" y="1761168"/>
            <a:ext cx="3370189" cy="454755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1625FD1-893D-1167-5052-89AD7A590C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7239826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AA8189CA-F818-6F02-E99C-844F559689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4" y="1274763"/>
            <a:ext cx="7237412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01D9F88B-5725-8067-B2A7-E0963B6022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313601-FC6F-2ED2-3FE5-B44A3DD6F9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8074"/>
            <a:ext cx="1699383" cy="39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48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74">
          <p15:clr>
            <a:srgbClr val="FBAE40"/>
          </p15:clr>
        </p15:guide>
        <p15:guide id="3" pos="4906">
          <p15:clr>
            <a:srgbClr val="FBAE40"/>
          </p15:clr>
        </p15:guide>
        <p15:guide id="4" pos="524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2 Col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55A40443-B402-729D-CA53-7CB3A1536A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88" y="0"/>
            <a:ext cx="3862387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9E064E7-C21E-9B6B-B143-55489DA381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0485" y="1761168"/>
            <a:ext cx="3367789" cy="400943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B5809D3A-6C75-AEA2-1057-1CDEB59139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8025" y="1761168"/>
            <a:ext cx="3304760" cy="400943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1625FD1-893D-1167-5052-89AD7A590C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0492" y="584983"/>
            <a:ext cx="7212293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AA8189CA-F818-6F02-E99C-844F559689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20485" y="1274763"/>
            <a:ext cx="7209888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8A8A3EC-B7A8-C488-3A35-2E7A0126BC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B9FC338-F125-1EA4-16B0-12C58F2860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05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74">
          <p15:clr>
            <a:srgbClr val="FBAE40"/>
          </p15:clr>
        </p15:guide>
        <p15:guide id="3" pos="4906">
          <p15:clr>
            <a:srgbClr val="FBAE40"/>
          </p15:clr>
        </p15:guide>
        <p15:guide id="4" pos="524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Wide Col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55A40443-B402-729D-CA53-7CB3A1536A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88" y="0"/>
            <a:ext cx="3862387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1625FD1-893D-1167-5052-89AD7A590C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0492" y="584983"/>
            <a:ext cx="7212293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err="1"/>
              <a:t>Heding</a:t>
            </a:r>
            <a:endParaRPr lang="en-US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AA8189CA-F818-6F02-E99C-844F559689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20485" y="1274763"/>
            <a:ext cx="7209888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96531B2F-CDC3-C26B-C157-E53856AB0B0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0485" y="1761169"/>
            <a:ext cx="7237409" cy="4059044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D877092B-853B-6600-3FE0-9CC91DBB26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EA79389-2FC6-89F8-7D80-E0A6D8439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43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74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l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55A40443-B402-729D-CA53-7CB3A1536A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29613" y="0"/>
            <a:ext cx="3862387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B6D91D5D-B386-399A-589C-8456D8BDAD8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50863" y="1761169"/>
            <a:ext cx="7237409" cy="454755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6A23DEF-C014-82DE-9030-63433FDFC5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7237411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56A911FA-4097-3912-DD37-F71E49B529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4" y="1274763"/>
            <a:ext cx="7237412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C6EEF144-79F7-EB9C-28C3-BA1841A202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55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906">
          <p15:clr>
            <a:srgbClr val="FBAE40"/>
          </p15:clr>
        </p15:guide>
        <p15:guide id="4" pos="524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lumns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AD7EB6-EE8C-A233-FE59-1792E971C468}"/>
              </a:ext>
            </a:extLst>
          </p:cNvPr>
          <p:cNvSpPr/>
          <p:nvPr userDrawn="1"/>
        </p:nvSpPr>
        <p:spPr>
          <a:xfrm>
            <a:off x="8346861" y="0"/>
            <a:ext cx="384513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51C5402-1225-1F82-FD12-679506806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7239826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6F7B93-BC23-C76B-4873-24A1A0CC7B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0864" y="1274763"/>
            <a:ext cx="7237412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0BF9DC9-398A-FFCF-5249-974586C4DD2C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903970" y="1274763"/>
            <a:ext cx="1097280" cy="1097280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2C4D87FD-88E1-2CB1-7C8E-26FA4ED1596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120786" y="1564297"/>
            <a:ext cx="1512000" cy="290771"/>
          </a:xfrm>
          <a:prstGeom prst="rect">
            <a:avLst/>
          </a:prstGeom>
        </p:spPr>
        <p:txBody>
          <a:bodyPr anchor="b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DF317BC5-0A0A-2E39-5ADC-812816B4909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120786" y="1915699"/>
            <a:ext cx="1512000" cy="290771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E7E4F1C7-F13B-D273-3283-E4452763FF8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903970" y="2594610"/>
            <a:ext cx="2728816" cy="269909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3DCCB419-C7F0-3FB6-9C25-6B5CAB515925}"/>
              </a:ext>
            </a:extLst>
          </p:cNvPr>
          <p:cNvSpPr>
            <a:spLocks noGrp="1"/>
          </p:cNvSpPr>
          <p:nvPr>
            <p:ph sz="quarter" idx="47" hasCustomPrompt="1"/>
          </p:nvPr>
        </p:nvSpPr>
        <p:spPr>
          <a:xfrm>
            <a:off x="550863" y="1761169"/>
            <a:ext cx="3310423" cy="454755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96C5433D-83DF-7686-122C-FBB9B5C8EBF0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4402773" y="1761169"/>
            <a:ext cx="3384874" cy="454755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770BFF58-0009-E72E-5936-7ABAE1A52E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4806FE-1942-C43D-89DF-3D58AF296B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707" y="6285058"/>
            <a:ext cx="1712215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22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74">
          <p15:clr>
            <a:srgbClr val="FBAE40"/>
          </p15:clr>
        </p15:guide>
        <p15:guide id="3" pos="4906">
          <p15:clr>
            <a:srgbClr val="FBAE40"/>
          </p15:clr>
        </p15:guide>
        <p15:guide id="4" pos="524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lumns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AD7EB6-EE8C-A233-FE59-1792E971C468}"/>
              </a:ext>
            </a:extLst>
          </p:cNvPr>
          <p:cNvSpPr/>
          <p:nvPr userDrawn="1"/>
        </p:nvSpPr>
        <p:spPr>
          <a:xfrm>
            <a:off x="8346861" y="0"/>
            <a:ext cx="3845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51C5402-1225-1F82-FD12-679506806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7239826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6F7B93-BC23-C76B-4873-24A1A0CC7B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0864" y="1274763"/>
            <a:ext cx="7237412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0BF9DC9-398A-FFCF-5249-974586C4DD2C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903970" y="1274763"/>
            <a:ext cx="1097280" cy="1097280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2C4D87FD-88E1-2CB1-7C8E-26FA4ED1596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120786" y="1564297"/>
            <a:ext cx="1512000" cy="290771"/>
          </a:xfrm>
          <a:prstGeom prst="rect">
            <a:avLst/>
          </a:prstGeom>
        </p:spPr>
        <p:txBody>
          <a:bodyPr anchor="b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DF317BC5-0A0A-2E39-5ADC-812816B4909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120786" y="1915699"/>
            <a:ext cx="1512000" cy="290771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E7E4F1C7-F13B-D273-3283-E4452763FF8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903970" y="2594610"/>
            <a:ext cx="2728816" cy="269909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3DCCB419-C7F0-3FB6-9C25-6B5CAB515925}"/>
              </a:ext>
            </a:extLst>
          </p:cNvPr>
          <p:cNvSpPr>
            <a:spLocks noGrp="1"/>
          </p:cNvSpPr>
          <p:nvPr>
            <p:ph sz="quarter" idx="47" hasCustomPrompt="1"/>
          </p:nvPr>
        </p:nvSpPr>
        <p:spPr>
          <a:xfrm>
            <a:off x="550863" y="1761169"/>
            <a:ext cx="3310423" cy="454755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96C5433D-83DF-7686-122C-FBB9B5C8EBF0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4402773" y="1761169"/>
            <a:ext cx="3384874" cy="454755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770BFF58-0009-E72E-5936-7ABAE1A52E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91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74">
          <p15:clr>
            <a:srgbClr val="FBAE40"/>
          </p15:clr>
        </p15:guide>
        <p15:guide id="3" pos="4906">
          <p15:clr>
            <a:srgbClr val="FBAE40"/>
          </p15:clr>
        </p15:guide>
        <p15:guide id="4" pos="524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056BD253-4899-9D84-2D7E-1F8AC4E42A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930" t="16668" r="17162" b="19417"/>
          <a:stretch/>
        </p:blipFill>
        <p:spPr>
          <a:xfrm>
            <a:off x="0" y="1270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 userDrawn="1"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35F23EB-AC29-7BDF-0CEC-D75EDDA182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92205" y="4292290"/>
            <a:ext cx="5545138" cy="828040"/>
          </a:xfrm>
          <a:prstGeom prst="rect">
            <a:avLst/>
          </a:prstGeom>
        </p:spPr>
        <p:txBody>
          <a:bodyPr lIns="72000"/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topics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83E456E-FFBD-68B1-6D7B-8FEF58075C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92205" y="3108429"/>
            <a:ext cx="8583415" cy="109902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DF7D2-157F-4907-E952-C955001B710A}"/>
              </a:ext>
            </a:extLst>
          </p:cNvPr>
          <p:cNvSpPr txBox="1"/>
          <p:nvPr userDrawn="1"/>
        </p:nvSpPr>
        <p:spPr>
          <a:xfrm>
            <a:off x="-2331720" y="-32004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EB8B2-7A75-9BD1-0C88-B2E15725C7E0}"/>
              </a:ext>
            </a:extLst>
          </p:cNvPr>
          <p:cNvSpPr txBox="1"/>
          <p:nvPr userDrawn="1"/>
        </p:nvSpPr>
        <p:spPr>
          <a:xfrm>
            <a:off x="-2103120" y="24231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B4752E-6A70-3A39-B262-EF691C914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350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mage +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9B51681-7107-5ED6-0DF5-B409552429E4}"/>
              </a:ext>
            </a:extLst>
          </p:cNvPr>
          <p:cNvSpPr txBox="1">
            <a:spLocks/>
          </p:cNvSpPr>
          <p:nvPr userDrawn="1"/>
        </p:nvSpPr>
        <p:spPr>
          <a:xfrm>
            <a:off x="10993757" y="5110116"/>
            <a:ext cx="1043524" cy="9078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7500" dirty="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892E57-7587-E3B5-8C79-A6931E75C8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AB608D-B802-79EF-E829-500AFD3F5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2263" y="1085850"/>
            <a:ext cx="4968875" cy="4162011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Quote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3BD6B0-61C6-14FD-B34F-AA269CBECA68}"/>
              </a:ext>
            </a:extLst>
          </p:cNvPr>
          <p:cNvSpPr txBox="1">
            <a:spLocks/>
          </p:cNvSpPr>
          <p:nvPr userDrawn="1"/>
        </p:nvSpPr>
        <p:spPr>
          <a:xfrm>
            <a:off x="6589151" y="271439"/>
            <a:ext cx="1389184" cy="15960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7500">
                <a:solidFill>
                  <a:schemeClr val="accent2"/>
                </a:solidFill>
              </a:rPr>
              <a:t>“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0F7E94F-43EE-74ED-9885-BB7CB726C06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672263" y="5396825"/>
            <a:ext cx="1512000" cy="290771"/>
          </a:xfrm>
          <a:prstGeom prst="rect">
            <a:avLst/>
          </a:prstGeom>
        </p:spPr>
        <p:txBody>
          <a:bodyPr anchor="b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05782D9-ABF9-5E7F-543D-632BB523E12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672263" y="5748227"/>
            <a:ext cx="1512000" cy="290771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D9B3347B-1D84-058C-E409-C846286EA9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DC5304-C17E-482C-61E2-B1276BF350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707" y="6285058"/>
            <a:ext cx="1712215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7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03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Image + 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9B51681-7107-5ED6-0DF5-B409552429E4}"/>
              </a:ext>
            </a:extLst>
          </p:cNvPr>
          <p:cNvSpPr txBox="1">
            <a:spLocks/>
          </p:cNvSpPr>
          <p:nvPr userDrawn="1"/>
        </p:nvSpPr>
        <p:spPr>
          <a:xfrm>
            <a:off x="10993757" y="5110116"/>
            <a:ext cx="1043524" cy="9078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7500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892E57-7587-E3B5-8C79-A6931E75C8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AB608D-B802-79EF-E829-500AFD3F5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2263" y="1085850"/>
            <a:ext cx="4968875" cy="4162011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Quote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3BD6B0-61C6-14FD-B34F-AA269CBECA68}"/>
              </a:ext>
            </a:extLst>
          </p:cNvPr>
          <p:cNvSpPr txBox="1">
            <a:spLocks/>
          </p:cNvSpPr>
          <p:nvPr userDrawn="1"/>
        </p:nvSpPr>
        <p:spPr>
          <a:xfrm>
            <a:off x="6589151" y="271439"/>
            <a:ext cx="1389184" cy="15960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7500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0F7E94F-43EE-74ED-9885-BB7CB726C06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672263" y="5396825"/>
            <a:ext cx="1512000" cy="290771"/>
          </a:xfrm>
          <a:prstGeom prst="rect">
            <a:avLst/>
          </a:prstGeom>
        </p:spPr>
        <p:txBody>
          <a:bodyPr anchor="b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05782D9-ABF9-5E7F-543D-632BB523E12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672263" y="5748227"/>
            <a:ext cx="1512000" cy="290771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D9B3347B-1D84-058C-E409-C846286EA9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465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03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F738DCB-85F5-0AED-3D18-687E8D5DE1EF}"/>
              </a:ext>
            </a:extLst>
          </p:cNvPr>
          <p:cNvSpPr txBox="1">
            <a:spLocks/>
          </p:cNvSpPr>
          <p:nvPr userDrawn="1"/>
        </p:nvSpPr>
        <p:spPr>
          <a:xfrm>
            <a:off x="10753388" y="4751930"/>
            <a:ext cx="1389184" cy="15960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50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3B0C9-DA19-C02D-EC07-12EFA548F7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1318846"/>
            <a:ext cx="11090274" cy="3763108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112108C-995A-46C9-CFE3-10FEDA038394}"/>
              </a:ext>
            </a:extLst>
          </p:cNvPr>
          <p:cNvSpPr txBox="1">
            <a:spLocks/>
          </p:cNvSpPr>
          <p:nvPr userDrawn="1"/>
        </p:nvSpPr>
        <p:spPr>
          <a:xfrm>
            <a:off x="422032" y="179999"/>
            <a:ext cx="1389184" cy="15960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5000" dirty="0">
                <a:solidFill>
                  <a:schemeClr val="accent2"/>
                </a:solidFill>
              </a:rPr>
              <a:t>“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E1C9B33-EEFD-D37D-FED7-84F23588590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50864" y="5328320"/>
            <a:ext cx="1512000" cy="290771"/>
          </a:xfrm>
          <a:prstGeom prst="rect">
            <a:avLst/>
          </a:prstGeom>
        </p:spPr>
        <p:txBody>
          <a:bodyPr anchor="b"/>
          <a:lstStyle>
            <a:lvl1pPr algn="l">
              <a:defRPr sz="1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F38CE1-3EA5-5552-56C1-5AD719C21EB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50864" y="5679722"/>
            <a:ext cx="1512000" cy="290771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DFB8FE1A-1A77-285E-E3B7-27E39FB005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16C5EB-E17C-632F-BF47-7D118EDED3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073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5064F1-4331-9035-DD7C-C5728E56963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Please click to add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EB5D44-6078-5625-5408-6A04BE20EB7A}"/>
              </a:ext>
            </a:extLst>
          </p:cNvPr>
          <p:cNvSpPr/>
          <p:nvPr userDrawn="1"/>
        </p:nvSpPr>
        <p:spPr>
          <a:xfrm>
            <a:off x="0" y="4830064"/>
            <a:ext cx="12192000" cy="2027936"/>
          </a:xfrm>
          <a:prstGeom prst="rect">
            <a:avLst/>
          </a:prstGeom>
          <a:gradFill>
            <a:gsLst>
              <a:gs pos="0">
                <a:schemeClr val="tx1">
                  <a:alpha val="0"/>
                  <a:lumMod val="100000"/>
                </a:schemeClr>
              </a:gs>
              <a:gs pos="100000">
                <a:schemeClr val="tx1">
                  <a:lumMod val="95000"/>
                  <a:lumOff val="5000"/>
                  <a:alpha val="50063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04292E7-479B-0E23-F91B-18279AA427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69156" y="2748055"/>
            <a:ext cx="4971981" cy="886397"/>
          </a:xfrm>
        </p:spPr>
        <p:txBody>
          <a:bodyPr wrap="square" anchor="b">
            <a:spAutoFit/>
          </a:bodyPr>
          <a:lstStyle>
            <a:lvl1pPr algn="r">
              <a:lnSpc>
                <a:spcPct val="8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E64D74-506B-C0E8-9DB3-26CD7A0A7A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9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hank you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, rectangle&#10;&#10;Description automatically generated">
            <a:extLst>
              <a:ext uri="{FF2B5EF4-FFF2-40B4-BE49-F238E27FC236}">
                <a16:creationId xmlns:a16="http://schemas.microsoft.com/office/drawing/2014/main" id="{ABB94734-79E9-4D1D-DE18-9378BC3CBE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5" b="29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04292E7-479B-0E23-F91B-18279AA427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5930" y="2599554"/>
            <a:ext cx="6053137" cy="1083374"/>
          </a:xfrm>
        </p:spPr>
        <p:txBody>
          <a:bodyPr wrap="square" anchor="b">
            <a:spAutoFit/>
          </a:bodyPr>
          <a:lstStyle>
            <a:lvl1pPr algn="l">
              <a:lnSpc>
                <a:spcPct val="80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48F3E-4540-FBC8-A98C-4C39125053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196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screen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900E4225-F87F-1C5F-F15B-68103FEACF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736" t="3887" b="28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61FF28-6A9E-855A-4CFC-3174E48932BB}"/>
              </a:ext>
            </a:extLst>
          </p:cNvPr>
          <p:cNvSpPr/>
          <p:nvPr userDrawn="1"/>
        </p:nvSpPr>
        <p:spPr>
          <a:xfrm>
            <a:off x="0" y="4791993"/>
            <a:ext cx="12192000" cy="2066007"/>
          </a:xfrm>
          <a:prstGeom prst="rect">
            <a:avLst/>
          </a:prstGeom>
          <a:gradFill>
            <a:gsLst>
              <a:gs pos="0">
                <a:schemeClr val="bg1">
                  <a:alpha val="302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04292E7-479B-0E23-F91B-18279AA427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5930" y="2599554"/>
            <a:ext cx="6053137" cy="1083374"/>
          </a:xfrm>
        </p:spPr>
        <p:txBody>
          <a:bodyPr wrap="square" anchor="b">
            <a:spAutoFit/>
          </a:bodyPr>
          <a:lstStyle>
            <a:lvl1pPr algn="l">
              <a:lnSpc>
                <a:spcPct val="80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C53422-989C-E176-E8A3-5B7F791847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065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B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A50FA62B-E1C6-97E9-F358-656D32EC44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578" t="9391" r="5203" b="93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04292E7-479B-0E23-F91B-18279AA427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07857" y="2180731"/>
            <a:ext cx="6936867" cy="1083374"/>
          </a:xfrm>
        </p:spPr>
        <p:txBody>
          <a:bodyPr wrap="square" anchor="b">
            <a:spAutoFit/>
          </a:bodyPr>
          <a:lstStyle>
            <a:lvl1pPr algn="l">
              <a:lnSpc>
                <a:spcPct val="80000"/>
              </a:lnSpc>
              <a:defRPr sz="8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C53422-989C-E176-E8A3-5B7F791847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877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solidFill>
          <a:srgbClr val="009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8FF6B9AD-776C-67D9-2022-5CA921802F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5" b="29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 userDrawn="1"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35F23EB-AC29-7BDF-0CEC-D75EDDA182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3997" y="3398697"/>
            <a:ext cx="5545138" cy="828040"/>
          </a:xfrm>
          <a:prstGeom prst="rect">
            <a:avLst/>
          </a:prstGeom>
        </p:spPr>
        <p:txBody>
          <a:bodyPr lIns="72000"/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topics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83E456E-FFBD-68B1-6D7B-8FEF58075C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3997" y="2210546"/>
            <a:ext cx="8583415" cy="109902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DF7D2-157F-4907-E952-C955001B710A}"/>
              </a:ext>
            </a:extLst>
          </p:cNvPr>
          <p:cNvSpPr txBox="1"/>
          <p:nvPr userDrawn="1"/>
        </p:nvSpPr>
        <p:spPr>
          <a:xfrm>
            <a:off x="-2331720" y="-32004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EB8B2-7A75-9BD1-0C88-B2E15725C7E0}"/>
              </a:ext>
            </a:extLst>
          </p:cNvPr>
          <p:cNvSpPr txBox="1"/>
          <p:nvPr userDrawn="1"/>
        </p:nvSpPr>
        <p:spPr>
          <a:xfrm>
            <a:off x="-2103120" y="24231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FF9CB9-4C1A-CBE0-94CA-B8B7937F56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389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">
    <p:bg>
      <p:bgPr>
        <a:solidFill>
          <a:srgbClr val="009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screen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55214E57-27FD-FEC3-A510-949462BC42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00" t="4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 userDrawn="1"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35F23EB-AC29-7BDF-0CEC-D75EDDA182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3997" y="3397026"/>
            <a:ext cx="5545138" cy="828040"/>
          </a:xfrm>
          <a:prstGeom prst="rect">
            <a:avLst/>
          </a:prstGeom>
        </p:spPr>
        <p:txBody>
          <a:bodyPr lIns="72000"/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topics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83E456E-FFBD-68B1-6D7B-8FEF58075C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3997" y="2210546"/>
            <a:ext cx="8583415" cy="109902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DF7D2-157F-4907-E952-C955001B710A}"/>
              </a:ext>
            </a:extLst>
          </p:cNvPr>
          <p:cNvSpPr txBox="1"/>
          <p:nvPr userDrawn="1"/>
        </p:nvSpPr>
        <p:spPr>
          <a:xfrm>
            <a:off x="-2331720" y="-32004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EB8B2-7A75-9BD1-0C88-B2E15725C7E0}"/>
              </a:ext>
            </a:extLst>
          </p:cNvPr>
          <p:cNvSpPr txBox="1"/>
          <p:nvPr userDrawn="1"/>
        </p:nvSpPr>
        <p:spPr>
          <a:xfrm>
            <a:off x="-2103120" y="24231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2EF280-6652-612F-C518-A0C19B49E1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284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">
    <p:bg>
      <p:bgPr>
        <a:solidFill>
          <a:srgbClr val="009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7C9CC25D-7E24-AE7A-B0A5-5633304238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286" t="29741" r="31473" b="140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 userDrawn="1"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DF7D2-157F-4907-E952-C955001B710A}"/>
              </a:ext>
            </a:extLst>
          </p:cNvPr>
          <p:cNvSpPr txBox="1"/>
          <p:nvPr userDrawn="1"/>
        </p:nvSpPr>
        <p:spPr>
          <a:xfrm>
            <a:off x="-2331720" y="-32004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EB8B2-7A75-9BD1-0C88-B2E15725C7E0}"/>
              </a:ext>
            </a:extLst>
          </p:cNvPr>
          <p:cNvSpPr txBox="1"/>
          <p:nvPr userDrawn="1"/>
        </p:nvSpPr>
        <p:spPr>
          <a:xfrm>
            <a:off x="-2103120" y="24231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6D9F0A8-DD94-4115-3B24-30EE10FED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23431" y="3961534"/>
            <a:ext cx="5545138" cy="828040"/>
          </a:xfrm>
          <a:prstGeom prst="rect">
            <a:avLst/>
          </a:prstGeom>
        </p:spPr>
        <p:txBody>
          <a:bodyPr lIns="72000"/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topics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EEBD34F-10C0-B5B3-E531-BD07E24D2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23432" y="2765529"/>
            <a:ext cx="8189696" cy="109902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EF8ED9-CABD-FC3A-0A5C-1A1197711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558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">
    <p:bg>
      <p:bgPr>
        <a:solidFill>
          <a:srgbClr val="009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7F94CE0E-6A31-D57B-B3CF-4A1AA6773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578" t="9391" r="5203" b="93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 userDrawn="1"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DF7D2-157F-4907-E952-C955001B710A}"/>
              </a:ext>
            </a:extLst>
          </p:cNvPr>
          <p:cNvSpPr txBox="1"/>
          <p:nvPr userDrawn="1"/>
        </p:nvSpPr>
        <p:spPr>
          <a:xfrm>
            <a:off x="-2331720" y="-32004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EB8B2-7A75-9BD1-0C88-B2E15725C7E0}"/>
              </a:ext>
            </a:extLst>
          </p:cNvPr>
          <p:cNvSpPr txBox="1"/>
          <p:nvPr userDrawn="1"/>
        </p:nvSpPr>
        <p:spPr>
          <a:xfrm>
            <a:off x="-2103120" y="24231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FAADA38-F8D4-F8FB-49AE-3D393D7CD3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83420" y="3337631"/>
            <a:ext cx="5545138" cy="828040"/>
          </a:xfrm>
          <a:prstGeom prst="rect">
            <a:avLst/>
          </a:prstGeom>
        </p:spPr>
        <p:txBody>
          <a:bodyPr lIns="72000"/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topics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8548D5B-D0BD-5EF5-ED1D-E81BD5048B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3421" y="2141626"/>
            <a:ext cx="6561303" cy="109902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ECAB3A-F1B4-6D44-60C7-13101D1B68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23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">
    <p:bg>
      <p:bgPr>
        <a:solidFill>
          <a:srgbClr val="009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E6BA9DD8-9846-286D-144C-7C1B404101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3314" r="36442" b="131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0A77AC8-0F58-0067-8825-82766B55477B}"/>
              </a:ext>
            </a:extLst>
          </p:cNvPr>
          <p:cNvSpPr/>
          <p:nvPr userDrawn="1"/>
        </p:nvSpPr>
        <p:spPr>
          <a:xfrm>
            <a:off x="0" y="4791993"/>
            <a:ext cx="12192000" cy="2066007"/>
          </a:xfrm>
          <a:prstGeom prst="rect">
            <a:avLst/>
          </a:prstGeom>
          <a:gradFill>
            <a:gsLst>
              <a:gs pos="0">
                <a:schemeClr val="bg1">
                  <a:alpha val="302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 userDrawn="1"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DF7D2-157F-4907-E952-C955001B710A}"/>
              </a:ext>
            </a:extLst>
          </p:cNvPr>
          <p:cNvSpPr txBox="1"/>
          <p:nvPr userDrawn="1"/>
        </p:nvSpPr>
        <p:spPr>
          <a:xfrm>
            <a:off x="-2331720" y="-32004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EB8B2-7A75-9BD1-0C88-B2E15725C7E0}"/>
              </a:ext>
            </a:extLst>
          </p:cNvPr>
          <p:cNvSpPr txBox="1"/>
          <p:nvPr userDrawn="1"/>
        </p:nvSpPr>
        <p:spPr>
          <a:xfrm>
            <a:off x="-2103120" y="24231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6D9F0A8-DD94-4115-3B24-30EE10FED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86076" y="3869661"/>
            <a:ext cx="5545138" cy="828040"/>
          </a:xfrm>
          <a:prstGeom prst="rect">
            <a:avLst/>
          </a:prstGeom>
        </p:spPr>
        <p:txBody>
          <a:bodyPr lIns="72000"/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topics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EEBD34F-10C0-B5B3-E531-BD07E24D2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6076" y="2676349"/>
            <a:ext cx="8583415" cy="109902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E55C40-8D6B-2232-E3C2-F7B2B4B64A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593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B985D6-46B3-5137-E3D0-1A2AAD5E5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84983"/>
            <a:ext cx="11090275" cy="57044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8C072-E2AC-9424-45B4-DA33867E04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1923" y="6316249"/>
            <a:ext cx="550863" cy="5417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271A7A-F706-5F49-0101-892A0DC2D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2" y="1825625"/>
            <a:ext cx="11081924" cy="13183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512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20" r:id="rId2"/>
    <p:sldLayoutId id="2147483832" r:id="rId3"/>
    <p:sldLayoutId id="2147483808" r:id="rId4"/>
    <p:sldLayoutId id="2147483781" r:id="rId5"/>
    <p:sldLayoutId id="2147483825" r:id="rId6"/>
    <p:sldLayoutId id="2147483829" r:id="rId7"/>
    <p:sldLayoutId id="2147483828" r:id="rId8"/>
    <p:sldLayoutId id="2147483833" r:id="rId9"/>
    <p:sldLayoutId id="2147483677" r:id="rId10"/>
    <p:sldLayoutId id="2147483762" r:id="rId11"/>
    <p:sldLayoutId id="2147483768" r:id="rId12"/>
    <p:sldLayoutId id="2147483763" r:id="rId13"/>
    <p:sldLayoutId id="2147483746" r:id="rId14"/>
    <p:sldLayoutId id="2147483661" r:id="rId15"/>
    <p:sldLayoutId id="2147483747" r:id="rId16"/>
    <p:sldLayoutId id="2147483835" r:id="rId17"/>
    <p:sldLayoutId id="2147483839" r:id="rId18"/>
    <p:sldLayoutId id="2147483840" r:id="rId19"/>
    <p:sldLayoutId id="2147483841" r:id="rId20"/>
    <p:sldLayoutId id="2147483843" r:id="rId21"/>
    <p:sldLayoutId id="2147483844" r:id="rId22"/>
    <p:sldLayoutId id="2147483834" r:id="rId23"/>
    <p:sldLayoutId id="2147483738" r:id="rId24"/>
    <p:sldLayoutId id="2147483749" r:id="rId25"/>
    <p:sldLayoutId id="2147483750" r:id="rId26"/>
    <p:sldLayoutId id="2147483651" r:id="rId27"/>
    <p:sldLayoutId id="2147483652" r:id="rId28"/>
    <p:sldLayoutId id="2147483654" r:id="rId29"/>
    <p:sldLayoutId id="2147483753" r:id="rId30"/>
    <p:sldLayoutId id="2147483754" r:id="rId31"/>
    <p:sldLayoutId id="2147483761" r:id="rId32"/>
    <p:sldLayoutId id="2147483653" r:id="rId33"/>
    <p:sldLayoutId id="2147483658" r:id="rId34"/>
    <p:sldLayoutId id="2147483751" r:id="rId35"/>
    <p:sldLayoutId id="2147483752" r:id="rId36"/>
    <p:sldLayoutId id="2147483659" r:id="rId37"/>
    <p:sldLayoutId id="2147483691" r:id="rId38"/>
    <p:sldLayoutId id="2147483848" r:id="rId39"/>
    <p:sldLayoutId id="2147483783" r:id="rId40"/>
    <p:sldLayoutId id="2147483847" r:id="rId41"/>
    <p:sldLayoutId id="2147483759" r:id="rId42"/>
    <p:sldLayoutId id="2147483796" r:id="rId43"/>
    <p:sldLayoutId id="2147483827" r:id="rId44"/>
    <p:sldLayoutId id="2147483826" r:id="rId45"/>
    <p:sldLayoutId id="2147483845" r:id="rId4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4775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GB" sz="14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70535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53415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333" userDrawn="1">
          <p15:clr>
            <a:srgbClr val="F26B43"/>
          </p15:clr>
        </p15:guide>
        <p15:guide id="4" pos="347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3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D14CD64B-9249-D247-A2D2-92F0A3224B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/>
              <a:t>22/02/2023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6D38DA-2E28-B339-166D-2FBCA3976B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>
                <a:latin typeface="Arial"/>
                <a:cs typeface="Arial"/>
              </a:rPr>
              <a:t>PPTX Template</a:t>
            </a:r>
          </a:p>
        </p:txBody>
      </p:sp>
    </p:spTree>
    <p:extLst>
      <p:ext uri="{BB962C8B-B14F-4D97-AF65-F5344CB8AC3E}">
        <p14:creationId xmlns:p14="http://schemas.microsoft.com/office/powerpoint/2010/main" val="80348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BFA1E7E-53AC-CD8B-7668-E9888E3A9DA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CC9EB063-EF66-EEB3-93BC-E254CF5A4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8744C0E0-1A6E-718F-24F6-065D3D4033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68166-6645-1544-811A-5B5D120116F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4C0CFC22-2CD1-A3F5-82B2-A9F8735B190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BE59097-27C6-4895-B445-B4B7212F56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552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9058C-B4D1-674E-73AF-C1C091F3C6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B85A28-E57F-C844-923A-A36E118E7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8744C0E0-1A6E-718F-24F6-065D3D4033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68166-6645-1544-811A-5B5D120116F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C7E692C-2785-6766-E3A2-D00350E74CA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D0B81A-15DB-1574-9CBE-90CC1789F95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426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182FB87-E923-136E-54A1-65EE52E4D8D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8744C0E0-1A6E-718F-24F6-065D3D4033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68166-6645-1544-811A-5B5D120116F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D9038C1-2032-FC92-996F-FADB647CFE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B130EA1-3372-2025-32BB-EEA48A2CE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5D7CD-2EF9-47CB-1E83-9D9B869B262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5222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0B6115-D610-0A17-3018-1C26098949C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E67654-5C3B-AE68-A245-490B17C9234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893982A-BF76-D563-6851-BDC0247F0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B1468D-B644-D197-7876-21F347B9F91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8744C0E0-1A6E-718F-24F6-065D3D4033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</p:spPr>
        <p:txBody>
          <a:bodyPr/>
          <a:lstStyle/>
          <a:p>
            <a:fld id="{8AB68166-6645-1544-811A-5B5D120116F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44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4F06A-151C-0C45-6070-DD36BDBEFA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CFE055-FB94-7CFE-8E8A-EC7094625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C669B-0BE5-3624-2FBC-913E038EA2E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788A55C-B796-4792-FE9F-04563DC031C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8744C0E0-1A6E-718F-24F6-065D3D4033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</p:spPr>
        <p:txBody>
          <a:bodyPr/>
          <a:lstStyle/>
          <a:p>
            <a:fld id="{8AB68166-6645-1544-811A-5B5D120116F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9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915EC93-EC9C-7BF1-F031-4698B67F704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0788FE-9B95-594C-417F-D02309C906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B7AB81-C37A-4EDA-AA2F-45B2889D9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CD2A49-0048-3FB4-C3F8-3A76A850596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B5FA3139-D3BB-8536-FEC1-B9D61736BA67}"/>
              </a:ext>
            </a:extLst>
          </p:cNvPr>
          <p:cNvSpPr txBox="1">
            <a:spLocks/>
          </p:cNvSpPr>
          <p:nvPr/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B68166-6645-1544-811A-5B5D120116FF}" type="slidenum">
              <a:rPr lang="en-US" smtClean="0">
                <a:solidFill>
                  <a:schemeClr val="bg1"/>
                </a:solidFill>
              </a:rPr>
              <a:pPr/>
              <a:t>15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104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DE3424A-6D6C-BB05-32AD-D3CC4385476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E8F64E-D789-8A5F-7144-7C5A62B9CC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1BA73C3-9E52-1772-7CE9-38F2B7CD4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457812D-D6A2-0F36-F63F-4F34E87074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8744C0E0-1A6E-718F-24F6-065D3D4033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</p:spPr>
        <p:txBody>
          <a:bodyPr/>
          <a:lstStyle/>
          <a:p>
            <a:fld id="{8AB68166-6645-1544-811A-5B5D120116F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16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74464-BA5F-D8D8-ED6E-3FE520237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6DECF212-C20A-1199-E077-13E615EA2A8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Sustainability PATH360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CCBE2D4-A013-BBBC-C5AD-36AE8E3A2B9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Castrol in space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85C19231-53B3-A311-9F50-324CAC7876E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Electric vehicle fluids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5A08568C-9ACA-FF4E-47B0-B6DC42C9232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Car engine oils and fluids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FB8142B3-4316-CEF6-6929-ABAA727499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Motorcycle oils and fluids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EC530FFB-F2E3-3F31-1A53-CB354EF8F40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Automotive repair workshops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D2932F07-2D38-77EA-652B-3A5AF37B8DA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Car servicing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9E08EEFA-0BAE-10CF-BA23-43A9D964AFB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04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9D5E4B89-4FCC-1E8E-086D-C1DD7D693E3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10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34B69BCC-6073-CEE6-4FEC-97F5B532081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14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1E8D4967-1A48-E9B5-3C72-993F2C297AE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18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DC88A046-D37F-1D1C-FD3F-CB3F0064D3B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20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74E558D9-CFC1-E87A-A64A-D6C493A44F8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22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F08EA02E-AA59-D7D9-5B38-6EAFC661690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26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76DD1A68-C5CF-FAEA-B25C-3FC23E3397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14233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99532-FA1A-1926-9DC5-1071FCA16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2521F3-8B52-D478-0ADB-7BDBC627152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F5AF4D-3A2D-CE53-7F65-D218302EFB3C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883905-E5C9-4EB9-CF40-A14F09C5CF63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14673A2-19A0-9E5A-809C-014B73B777AC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0038651-D235-9A9E-CFA4-ED7E95420D6E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72379B9-D6F3-6AF1-4D28-350814E354E2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DE48259-7C49-19C3-9EBB-CDFB3E4835C2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260D953-3DE7-4303-AD47-EE9BAE31DE1A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4354AE2-9E6E-0117-8CC0-F28513F530B9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57DB8E5-020B-9502-B7B3-14782E9347BE}"/>
              </a:ext>
            </a:extLst>
          </p:cNvPr>
          <p:cNvSpPr>
            <a:spLocks noGrp="1"/>
          </p:cNvSpPr>
          <p:nvPr>
            <p:ph type="pic" sz="quarter" idx="64"/>
          </p:nvPr>
        </p:nvSpPr>
        <p:spPr/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487573F-FD87-1D3E-684C-3E4EE4CE8EAC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6C79551-99A8-90D7-16A6-3AA01E58615A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53BB26F-4C39-1CB0-4C50-1951CA1A90CC}"/>
              </a:ext>
            </a:extLst>
          </p:cNvPr>
          <p:cNvSpPr>
            <a:spLocks noGrp="1"/>
          </p:cNvSpPr>
          <p:nvPr>
            <p:ph type="pic" sz="quarter" idx="67"/>
          </p:nvPr>
        </p:nvSpPr>
        <p:spPr/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D31D92F-857D-BD2E-8B95-ABF3AA0BB6EB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F44E576-BF43-859C-B3E0-3B4FB922F2F8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5E1AB70-BE83-3395-3A96-F076683962E0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/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18B5BD3-710D-E29A-5343-4BA31C07EFB2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CC93C71-F082-53F4-1FA8-A70293008061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37572D56-0433-D572-6C52-38EBE442E230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/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D2C20B8-6F33-EE0C-8640-573ECF8B9FE6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B41B6B9-905B-2F6D-0FC1-4783531C06A2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333A3BF5-E89B-D0DB-413F-0E2299D96700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/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A21AD9A-020E-3F0C-9E5B-3ED65CDCB40C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2EFBBD9-0F4D-0A10-D0A4-D228D092C8B3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7CC38B3A-E1AD-B725-200B-5E06E322D9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68166-6645-1544-811A-5B5D120116F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45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AA37C-D2CC-63B3-BA8A-8A25A9F02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is a 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474F5-12A7-9565-970C-7EBECDEC6B6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7C39E3-2699-A39C-7E0B-37CD9F7DCF8B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46EA8D-6342-4D07-4216-D40575D075AD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2A4048-AFC7-888F-801E-13678E359B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83734-33E7-42FE-1CA3-D0362C7850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68166-6645-1544-811A-5B5D120116F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6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7941C0B-4D65-D291-B10A-42F5FC526A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Bringing the workshop uniforms to our needs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2B028F-8933-042E-1CAE-772910210A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Service &amp; Maintenance</a:t>
            </a:r>
          </a:p>
        </p:txBody>
      </p:sp>
    </p:spTree>
    <p:extLst>
      <p:ext uri="{BB962C8B-B14F-4D97-AF65-F5344CB8AC3E}">
        <p14:creationId xmlns:p14="http://schemas.microsoft.com/office/powerpoint/2010/main" val="3602710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C499D45-E678-A70E-AC69-B5A10D753F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CE419A-E380-EE27-5D1A-CBA8DD2F3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255B8A-C370-8CA1-436F-1574BAF091B6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81E82F-2C4D-3C2E-69A9-14673C8A4C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015E1-CEA4-FF43-61ED-9F183FC8C6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68166-6645-1544-811A-5B5D120116F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14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9DFF9-AB67-AF29-2E3F-57E4CB4954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06B12-E1DA-804D-FCE4-5F430BD00D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68166-6645-1544-811A-5B5D120116F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21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E830E06-8FDE-A195-E6EA-80FE268D92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B0D435-B35C-CE95-104C-F3CE532A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C6E8BD-BEC5-DBF4-212E-0D2D8C3575DC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6F245D-44A3-F8C6-91A5-8724575D66DD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468CD-9DB2-ED04-45D4-37EE52CC21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68166-6645-1544-811A-5B5D120116F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74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E48158A-D111-309D-93B9-02DD25F22A6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AE2EAA-AEA0-C14B-B7C9-C0555A2742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6C13D7-74AF-A5EA-0060-7F2B76B04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977B07-88E1-B1CF-0D93-87369AAEE792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5EBA24-243F-4B80-9A20-6E8C04A2CF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FE28B8-E801-A04D-1A11-035B65A9F1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68166-6645-1544-811A-5B5D120116F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98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2734-42BD-ADEB-9026-8D116E6476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841022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45E5AA-2D49-0DBA-C530-078BEF790F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74877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1D9608A-5872-AACC-2C96-4EF493AC6F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Bringing the workshop uniforms to our needs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C73ABE-30C3-1FB9-AB87-FE30EE9FAB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Service &amp; Maintenance</a:t>
            </a:r>
          </a:p>
        </p:txBody>
      </p:sp>
    </p:spTree>
    <p:extLst>
      <p:ext uri="{BB962C8B-B14F-4D97-AF65-F5344CB8AC3E}">
        <p14:creationId xmlns:p14="http://schemas.microsoft.com/office/powerpoint/2010/main" val="2134748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0E30EE39-D50C-C541-B78D-BCDCA9B4B0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2205" y="3429000"/>
            <a:ext cx="8583415" cy="1099020"/>
          </a:xfrm>
        </p:spPr>
        <p:txBody>
          <a:bodyPr>
            <a:normAutofit fontScale="90000"/>
          </a:bodyPr>
          <a:lstStyle/>
          <a:p>
            <a:r>
              <a:rPr lang="en-GB" dirty="0">
                <a:effectLst/>
                <a:latin typeface="Arial" panose="020B0604020202020204" pitchFamily="34" charset="0"/>
              </a:rPr>
              <a:t>Bringing the workshop uniforms to life</a:t>
            </a:r>
          </a:p>
        </p:txBody>
      </p:sp>
    </p:spTree>
    <p:extLst>
      <p:ext uri="{BB962C8B-B14F-4D97-AF65-F5344CB8AC3E}">
        <p14:creationId xmlns:p14="http://schemas.microsoft.com/office/powerpoint/2010/main" val="3852976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39D1EAD-6B27-5304-DDB3-20F5A17D95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Overarching SMR concept</a:t>
            </a:r>
          </a:p>
          <a:p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0E30EE39-D50C-C541-B78D-BCDCA9B4B0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Workshops</a:t>
            </a:r>
          </a:p>
        </p:txBody>
      </p:sp>
    </p:spTree>
    <p:extLst>
      <p:ext uri="{BB962C8B-B14F-4D97-AF65-F5344CB8AC3E}">
        <p14:creationId xmlns:p14="http://schemas.microsoft.com/office/powerpoint/2010/main" val="3123422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48731AD-9BDE-8348-54B5-C6FDD8D6B9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Overarching SMR concept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0E30EE39-D50C-C541-B78D-BCDCA9B4B0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Workshops</a:t>
            </a:r>
          </a:p>
        </p:txBody>
      </p:sp>
    </p:spTree>
    <p:extLst>
      <p:ext uri="{BB962C8B-B14F-4D97-AF65-F5344CB8AC3E}">
        <p14:creationId xmlns:p14="http://schemas.microsoft.com/office/powerpoint/2010/main" val="3948401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48731AD-9BDE-8348-54B5-C6FDD8D6B9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Overarching SMR concept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0E30EE39-D50C-C541-B78D-BCDCA9B4B0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Workshops</a:t>
            </a:r>
          </a:p>
        </p:txBody>
      </p:sp>
    </p:spTree>
    <p:extLst>
      <p:ext uri="{BB962C8B-B14F-4D97-AF65-F5344CB8AC3E}">
        <p14:creationId xmlns:p14="http://schemas.microsoft.com/office/powerpoint/2010/main" val="3700431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48731AD-9BDE-8348-54B5-C6FDD8D6B9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Overarching SMR concept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0E30EE39-D50C-C541-B78D-BCDCA9B4B0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Workshops</a:t>
            </a:r>
          </a:p>
        </p:txBody>
      </p:sp>
    </p:spTree>
    <p:extLst>
      <p:ext uri="{BB962C8B-B14F-4D97-AF65-F5344CB8AC3E}">
        <p14:creationId xmlns:p14="http://schemas.microsoft.com/office/powerpoint/2010/main" val="2831144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48731AD-9BDE-8348-54B5-C6FDD8D6B9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Overarching SMR concept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0E30EE39-D50C-C541-B78D-BCDCA9B4B0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Workshops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3E0232-9D16-9622-D914-6D7D94BA9A0C}"/>
              </a:ext>
            </a:extLst>
          </p:cNvPr>
          <p:cNvSpPr txBox="1"/>
          <p:nvPr/>
        </p:nvSpPr>
        <p:spPr>
          <a:xfrm>
            <a:off x="5040923" y="53340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dirty="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410565"/>
      </p:ext>
    </p:extLst>
  </p:cSld>
  <p:clrMapOvr>
    <a:masterClrMapping/>
  </p:clrMapOvr>
</p:sld>
</file>

<file path=ppt/theme/theme1.xml><?xml version="1.0" encoding="utf-8"?>
<a:theme xmlns:a="http://schemas.openxmlformats.org/drawingml/2006/main" name="Castrol Template">
  <a:themeElements>
    <a:clrScheme name="Custom 2">
      <a:dk1>
        <a:srgbClr val="000000"/>
      </a:dk1>
      <a:lt1>
        <a:srgbClr val="FFFFFF"/>
      </a:lt1>
      <a:dk2>
        <a:srgbClr val="3C5569"/>
      </a:dk2>
      <a:lt2>
        <a:srgbClr val="EBF0F0"/>
      </a:lt2>
      <a:accent1>
        <a:srgbClr val="F00023"/>
      </a:accent1>
      <a:accent2>
        <a:srgbClr val="009343"/>
      </a:accent2>
      <a:accent3>
        <a:srgbClr val="32FA6E"/>
      </a:accent3>
      <a:accent4>
        <a:srgbClr val="05004E"/>
      </a:accent4>
      <a:accent5>
        <a:srgbClr val="0A91A5"/>
      </a:accent5>
      <a:accent6>
        <a:srgbClr val="59C3EB"/>
      </a:accent6>
      <a:hlink>
        <a:srgbClr val="5F28FF"/>
      </a:hlink>
      <a:folHlink>
        <a:srgbClr val="B9C8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10000"/>
          </a:lnSpc>
          <a:spcAft>
            <a:spcPts val="600"/>
          </a:spcAft>
          <a:defRPr sz="1200" dirty="0" err="1" smtClean="0">
            <a:solidFill>
              <a:schemeClr val="accent4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498041-F305-2043-A815-B4CD8A972772}" vid="{32D53396-8E27-C94B-96D0-070630BF58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Fresh document" ma:contentTypeID="0x01010036DF8ACB058DF9489700B19236AAD5940064FF16D48819FC47A9672DD7BAC5DECD" ma:contentTypeVersion="31" ma:contentTypeDescription="" ma:contentTypeScope="" ma:versionID="7773f83132367f20324065074326b9ff">
  <xsd:schema xmlns:xsd="http://www.w3.org/2001/XMLSchema" xmlns:xs="http://www.w3.org/2001/XMLSchema" xmlns:p="http://schemas.microsoft.com/office/2006/metadata/properties" xmlns:ns1="5595e567-94aa-4c0d-a8a7-6a00631eccfe" xmlns:ns2="b23b8984-eafa-4e79-985e-54f52f3da58e" xmlns:ns3="4ca9bab2-2aca-4fd9-9657-56a4c58137fc" xmlns:ns5="dea9b0d4-57a4-4338-8df0-96347fcc03ed" targetNamespace="http://schemas.microsoft.com/office/2006/metadata/properties" ma:root="true" ma:fieldsID="db3c80021b76d57178d6adcd80d6d92b" ns1:_="" ns2:_="" ns3:_="" ns5:_="">
    <xsd:import namespace="5595e567-94aa-4c0d-a8a7-6a00631eccfe"/>
    <xsd:import namespace="b23b8984-eafa-4e79-985e-54f52f3da58e"/>
    <xsd:import namespace="4ca9bab2-2aca-4fd9-9657-56a4c58137fc"/>
    <xsd:import namespace="dea9b0d4-57a4-4338-8df0-96347fcc03ed"/>
    <xsd:element name="properties">
      <xsd:complexType>
        <xsd:sequence>
          <xsd:element name="documentManagement">
            <xsd:complexType>
              <xsd:all>
                <xsd:element ref="ns1:CandC_Tax_1TaxHTField" minOccurs="0"/>
                <xsd:element ref="ns1:CandC_Tax_2TaxHTField" minOccurs="0"/>
                <xsd:element ref="ns1:CandC_Tax_3TaxHTField" minOccurs="0"/>
                <xsd:element ref="ns1:CandC_Tax_4TaxHTField" minOccurs="0"/>
                <xsd:element ref="ns1:CandC_Tax_5TaxHTField" minOccurs="0"/>
                <xsd:element ref="ns1:CandC_Tax_6TaxHTField" minOccurs="0"/>
                <xsd:element ref="ns1:CandC_Tax_7TaxHTField" minOccurs="0"/>
                <xsd:element ref="ns1:CandC_Tax_8TaxHTField" minOccurs="0"/>
                <xsd:element ref="ns2:TaxCatchAll" minOccurs="0"/>
                <xsd:element ref="ns2:TaxCatchAllLabel" minOccurs="0"/>
                <xsd:element ref="ns3:CandC_Description" minOccurs="0"/>
                <xsd:element ref="ns1:CandC_Featured" minOccurs="0"/>
                <xsd:element ref="ns5:MediaServiceMetadata" minOccurs="0"/>
                <xsd:element ref="ns5:MediaServiceFastMetadata" minOccurs="0"/>
                <xsd:element ref="ns5:MediaServiceAutoKeyPoints" minOccurs="0"/>
                <xsd:element ref="ns5:MediaServiceKeyPoints" minOccurs="0"/>
                <xsd:element ref="ns1:SharedWithUsers" minOccurs="0"/>
                <xsd:element ref="ns1:SharedWithDetails" minOccurs="0"/>
                <xsd:element ref="ns1:CandC_ReviewDate" minOccurs="0"/>
                <xsd:element ref="ns1:CandC_ContentOwner" minOccurs="0"/>
                <xsd:element ref="ns5:MediaServiceDateTaken" minOccurs="0"/>
                <xsd:element ref="ns5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95e567-94aa-4c0d-a8a7-6a00631eccfe" elementFormDefault="qualified">
    <xsd:import namespace="http://schemas.microsoft.com/office/2006/documentManagement/types"/>
    <xsd:import namespace="http://schemas.microsoft.com/office/infopath/2007/PartnerControls"/>
    <xsd:element name="CandC_Tax_1TaxHTField" ma:index="0" nillable="true" ma:taxonomy="true" ma:internalName="CandC_Tax_1TaxHTField" ma:taxonomyFieldName="CandC_Tax_1" ma:displayName="Category" ma:fieldId="{f0f184d7-0b9b-444f-94bc-10343587c733}" ma:taxonomyMulti="true" ma:sspId="a1e0e634-2f09-4e55-a821-ed671eb111cd" ma:termSetId="f6fb3b19-1f67-4527-9ebf-46e19271da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andC_Tax_2TaxHTField" ma:index="1" nillable="true" ma:taxonomy="true" ma:internalName="CandC_Tax_2TaxHTField" ma:taxonomyFieldName="CandC_Tax_2" ma:displayName="Country" ma:default="1;#Global|e2144b11-86d6-4225-b76b-60b3773a8377" ma:fieldId="{6454b680-6f34-4f01-97ca-34334082f070}" ma:taxonomyMulti="true" ma:sspId="a1e0e634-2f09-4e55-a821-ed671eb111cd" ma:termSetId="ab4db0ee-ccf9-4393-8b0d-fe9e1969890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andC_Tax_3TaxHTField" ma:index="2" nillable="true" ma:taxonomy="true" ma:internalName="CandC_Tax_3TaxHTField" ma:taxonomyFieldName="CandC_Tax_3" ma:displayName="Entity" ma:fieldId="{759fb41c-e9f4-4f8d-a428-53bd45fa9de8}" ma:taxonomyMulti="true" ma:sspId="a1e0e634-2f09-4e55-a821-ed671eb111cd" ma:termSetId="190fd59c-538a-4891-9fee-3f2f9a48ccc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andC_Tax_4TaxHTField" ma:index="3" nillable="true" ma:taxonomy="true" ma:internalName="CandC_Tax_4TaxHTField" ma:taxonomyFieldName="CandC_Tax_4" ma:displayName="Language" ma:fieldId="{7884c4a6-666a-4c96-8d95-b481dcac504b}" ma:taxonomyMulti="true" ma:sspId="a1e0e634-2f09-4e55-a821-ed671eb111cd" ma:termSetId="f9fab71f-022e-457d-8a5c-c5a555744a84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CandC_Tax_5TaxHTField" ma:index="4" nillable="true" ma:taxonomy="true" ma:internalName="CandC_Tax_5TaxHTField" ma:taxonomyFieldName="CandC_Tax_5" ma:displayName="Location" ma:fieldId="{8ec7b074-a3be-4541-acc0-5ffdcce0b2ed}" ma:taxonomyMulti="true" ma:sspId="a1e0e634-2f09-4e55-a821-ed671eb111cd" ma:termSetId="ee5e26c2-1879-48d8-a11b-635120b0ea38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CandC_Tax_6TaxHTField" ma:index="5" nillable="true" ma:taxonomy="true" ma:internalName="CandC_Tax_6TaxHTField" ma:taxonomyFieldName="CandC_Tax_6" ma:displayName="Region" ma:fieldId="{265a5956-1c57-4a67-958f-c252aefd9f60}" ma:taxonomyMulti="true" ma:sspId="a1e0e634-2f09-4e55-a821-ed671eb111cd" ma:termSetId="f1959473-f882-4715-b823-0525fb0d3e6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CandC_Tax_7TaxHTField" ma:index="6" nillable="true" ma:taxonomy="true" ma:internalName="CandC_Tax_7TaxHTField" ma:taxonomyFieldName="CandC_Tax_7" ma:displayName="Sub-entity" ma:fieldId="{95b187bc-b8e0-4cc3-9d90-48d038784e6d}" ma:taxonomyMulti="true" ma:sspId="a1e0e634-2f09-4e55-a821-ed671eb111cd" ma:termSetId="122135a8-dcaa-440f-9c21-6856cf7f46e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CandC_Tax_8TaxHTField" ma:index="7" nillable="true" ma:taxonomy="true" ma:internalName="CandC_Tax_8TaxHTField" ma:taxonomyFieldName="CandC_Tax_8" ma:displayName="Global topic" ma:fieldId="{36cccf54-ed80-4bef-98cb-ca575c7ad017}" ma:taxonomyMulti="true" ma:sspId="a1e0e634-2f09-4e55-a821-ed671eb111cd" ma:termSetId="783cfff5-1738-46b7-a743-bfa84c66eb08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CandC_Featured" ma:index="19" nillable="true" ma:displayName="Featured" ma:default="0" ma:internalName="CandC_Featured">
      <xsd:simpleType>
        <xsd:restriction base="dms:Boolean"/>
      </xsd:simpleType>
    </xsd:element>
    <xsd:element name="SharedWithUsers" ma:index="3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CandC_ReviewDate" ma:index="34" nillable="true" ma:displayName="Review date" ma:description="Date for revision" ma:format="DateOnly" ma:internalName="CandC_ReviewDate">
      <xsd:simpleType>
        <xsd:restriction base="dms:DateTime"/>
      </xsd:simpleType>
    </xsd:element>
    <xsd:element name="CandC_ContentOwner" ma:index="35" nillable="true" ma:displayName="Content owner" ma:list="UserInfo" ma:SharePointGroup="0" ma:internalName="CandC_Content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3b8984-eafa-4e79-985e-54f52f3da58e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4468b9a6-4e92-4919-b25c-d66250d687a7}" ma:internalName="TaxCatchAll" ma:showField="CatchAllData" ma:web="5595e567-94aa-4c0d-a8a7-6a00631ecc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4468b9a6-4e92-4919-b25c-d66250d687a7}" ma:internalName="TaxCatchAllLabel" ma:readOnly="true" ma:showField="CatchAllDataLabel" ma:web="5595e567-94aa-4c0d-a8a7-6a00631ecc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a9bab2-2aca-4fd9-9657-56a4c58137fc" elementFormDefault="qualified">
    <xsd:import namespace="http://schemas.microsoft.com/office/2006/documentManagement/types"/>
    <xsd:import namespace="http://schemas.microsoft.com/office/infopath/2007/PartnerControls"/>
    <xsd:element name="CandC_Description" ma:index="18" nillable="true" ma:displayName="Short description" ma:internalName="CandC_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a9b0d4-57a4-4338-8df0-96347fcc03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3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3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2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23b8984-eafa-4e79-985e-54f52f3da58e" xsi:nil="true"/>
    <CandC_Tax_8TaxHTField xmlns="5595e567-94aa-4c0d-a8a7-6a00631eccfe">
      <Terms xmlns="http://schemas.microsoft.com/office/infopath/2007/PartnerControls"/>
    </CandC_Tax_8TaxHTField>
    <CandC_ContentOwner xmlns="5595e567-94aa-4c0d-a8a7-6a00631eccfe">
      <UserInfo>
        <DisplayName/>
        <AccountId xsi:nil="true"/>
        <AccountType/>
      </UserInfo>
    </CandC_ContentOwner>
    <CandC_ReviewDate xmlns="5595e567-94aa-4c0d-a8a7-6a00631eccfe" xsi:nil="true"/>
    <CandC_Description xmlns="4ca9bab2-2aca-4fd9-9657-56a4c58137fc" xsi:nil="true"/>
    <CandC_Tax_1TaxHTField xmlns="5595e567-94aa-4c0d-a8a7-6a00631eccfe">
      <Terms xmlns="http://schemas.microsoft.com/office/infopath/2007/PartnerControls"/>
    </CandC_Tax_1TaxHTField>
    <CandC_Featured xmlns="5595e567-94aa-4c0d-a8a7-6a00631eccfe">false</CandC_Featured>
    <CandC_Tax_2TaxHTField xmlns="5595e567-94aa-4c0d-a8a7-6a00631eccfe">
      <Terms xmlns="http://schemas.microsoft.com/office/infopath/2007/PartnerControls">
        <TermInfo xmlns="http://schemas.microsoft.com/office/infopath/2007/PartnerControls">
          <TermName xmlns="http://schemas.microsoft.com/office/infopath/2007/PartnerControls">Global</TermName>
          <TermId xmlns="http://schemas.microsoft.com/office/infopath/2007/PartnerControls">e2144b11-86d6-4225-b76b-60b3773a8377</TermId>
        </TermInfo>
      </Terms>
    </CandC_Tax_2TaxHTField>
    <CandC_Tax_3TaxHTField xmlns="5595e567-94aa-4c0d-a8a7-6a00631eccfe">
      <Terms xmlns="http://schemas.microsoft.com/office/infopath/2007/PartnerControls"/>
    </CandC_Tax_3TaxHTField>
    <CandC_Tax_4TaxHTField xmlns="5595e567-94aa-4c0d-a8a7-6a00631eccfe">
      <Terms xmlns="http://schemas.microsoft.com/office/infopath/2007/PartnerControls"/>
    </CandC_Tax_4TaxHTField>
    <CandC_Tax_5TaxHTField xmlns="5595e567-94aa-4c0d-a8a7-6a00631eccfe">
      <Terms xmlns="http://schemas.microsoft.com/office/infopath/2007/PartnerControls"/>
    </CandC_Tax_5TaxHTField>
    <CandC_Tax_6TaxHTField xmlns="5595e567-94aa-4c0d-a8a7-6a00631eccfe">
      <Terms xmlns="http://schemas.microsoft.com/office/infopath/2007/PartnerControls"/>
    </CandC_Tax_6TaxHTField>
    <CandC_Tax_7TaxHTField xmlns="5595e567-94aa-4c0d-a8a7-6a00631eccfe">
      <Terms xmlns="http://schemas.microsoft.com/office/infopath/2007/PartnerControls"/>
    </CandC_Tax_7TaxHTField>
  </documentManagement>
</p:properties>
</file>

<file path=customXml/itemProps1.xml><?xml version="1.0" encoding="utf-8"?>
<ds:datastoreItem xmlns:ds="http://schemas.openxmlformats.org/officeDocument/2006/customXml" ds:itemID="{09E3C120-8EB5-4804-A092-9814C9BCF830}"/>
</file>

<file path=customXml/itemProps2.xml><?xml version="1.0" encoding="utf-8"?>
<ds:datastoreItem xmlns:ds="http://schemas.openxmlformats.org/officeDocument/2006/customXml" ds:itemID="{2962AC92-436A-4674-B556-52ECF9948233}"/>
</file>

<file path=customXml/itemProps3.xml><?xml version="1.0" encoding="utf-8"?>
<ds:datastoreItem xmlns:ds="http://schemas.openxmlformats.org/officeDocument/2006/customXml" ds:itemID="{BD01ABBD-99D5-4EA2-9CBC-86A34EA62261}"/>
</file>

<file path=docMetadata/LabelInfo.xml><?xml version="1.0" encoding="utf-8"?>
<clbl:labelList xmlns:clbl="http://schemas.microsoft.com/office/2020/mipLabelMetadata">
  <clbl:label id="{569bf4a9-87bd-4dbf-a36c-1db5158e5def}" enabled="1" method="Privileged" siteId="{ea80952e-a476-42d4-aaf4-5457852b0f7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3193</TotalTime>
  <Words>102</Words>
  <Application>Microsoft Macintosh PowerPoint</Application>
  <PresentationFormat>Widescreen</PresentationFormat>
  <Paragraphs>50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Castrol Template</vt:lpstr>
      <vt:lpstr>PPTX Template</vt:lpstr>
      <vt:lpstr>Service &amp; Maintenance</vt:lpstr>
      <vt:lpstr>Service &amp; Maintenance</vt:lpstr>
      <vt:lpstr>Bringing the workshop uniforms to life</vt:lpstr>
      <vt:lpstr>Workshops</vt:lpstr>
      <vt:lpstr>Workshops</vt:lpstr>
      <vt:lpstr>Workshops</vt:lpstr>
      <vt:lpstr>Workshops</vt:lpstr>
      <vt:lpstr>Workshops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</vt:lpstr>
      <vt:lpstr>PowerPoint Presentation</vt:lpstr>
      <vt:lpstr>This is a headline</vt:lpstr>
      <vt:lpstr>PowerPoint Presentation</vt:lpstr>
      <vt:lpstr>PowerPoint Presentation</vt:lpstr>
      <vt:lpstr>PowerPoint Presentation</vt:lpstr>
      <vt:lpstr>PowerPoint Presentation</vt:lpstr>
      <vt:lpstr>Thank you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Sofia Marques</dc:creator>
  <cp:lastModifiedBy>Sofia Marques</cp:lastModifiedBy>
  <cp:revision>16</cp:revision>
  <dcterms:created xsi:type="dcterms:W3CDTF">2022-06-20T14:35:58Z</dcterms:created>
  <dcterms:modified xsi:type="dcterms:W3CDTF">2023-02-22T15:53:29Z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0x01010036DF8ACB058DF9489700B19236AAD5940064FF16D48819FC47A9672DD7BAC5DECD</vt:lpwstr>
  </property>
</Properties>
</file>